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83" r:id="rId13"/>
    <p:sldId id="284" r:id="rId14"/>
    <p:sldId id="270" r:id="rId15"/>
    <p:sldId id="285" r:id="rId16"/>
    <p:sldId id="271" r:id="rId17"/>
    <p:sldId id="272" r:id="rId18"/>
    <p:sldId id="286" r:id="rId19"/>
    <p:sldId id="287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340B"/>
    <a:srgbClr val="FFFFCC"/>
    <a:srgbClr val="F4F1B2"/>
    <a:srgbClr val="CCFF66"/>
    <a:srgbClr val="306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8" autoAdjust="0"/>
    <p:restoredTop sz="94660"/>
  </p:normalViewPr>
  <p:slideViewPr>
    <p:cSldViewPr>
      <p:cViewPr varScale="1">
        <p:scale>
          <a:sx n="156" d="100"/>
          <a:sy n="156" d="100"/>
        </p:scale>
        <p:origin x="184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2C10F69-AA80-1D07-DDD2-F26FFBB4E0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40E829F-EA6E-6D97-96D6-901B0F2CA96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B7B811A0-62CC-6E74-63C8-14FE77F9EDE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5D3536A7-C693-9053-0A3E-4F0C645F3F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7154ED7C-0DCC-47C4-9963-383AA6EF0E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C67AA72-8973-D863-3D49-86170E34DE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710B5DE-A080-C223-F35B-165816151B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D2FCF69B-2CDA-DED8-EC1A-1680953336E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3705DB24-0126-6A72-C900-092A39B929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C74927CD-26C6-36CF-6B5D-55F403A661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97BD78B6-302D-59EB-83F3-E60FC4F06E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A85F46E5-E180-465A-97DD-2C6B1FB16E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79C8001A-3A70-06C1-97EB-EEEE3E90DF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434C0D2-4092-4587-88C9-CB775535AA9B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093F664-BA9C-512C-75E2-4A7DCED10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9958840-5E2B-9D75-0C92-70D053A64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C339399A-B38C-35D4-5642-84CA4CC1EC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005844FA-C3F4-DEA3-9BFF-8DDCB5437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슬라이드 번호 개체 틀 3">
            <a:extLst>
              <a:ext uri="{FF2B5EF4-FFF2-40B4-BE49-F238E27FC236}">
                <a16:creationId xmlns:a16="http://schemas.microsoft.com/office/drawing/2014/main" id="{37C5EAE8-F727-5DC6-6E10-515FFC582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E653E60-CE02-40B9-8EF4-EF1862D6943A}" type="slidenum">
              <a:rPr lang="en-US" altLang="ko-KR" smtClean="0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>
            <a:extLst>
              <a:ext uri="{FF2B5EF4-FFF2-40B4-BE49-F238E27FC236}">
                <a16:creationId xmlns:a16="http://schemas.microsoft.com/office/drawing/2014/main" id="{93BC294D-5FC2-CAA5-EDFC-41A3DC6E00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1747" name="슬라이드 노트 개체 틀 2">
            <a:extLst>
              <a:ext uri="{FF2B5EF4-FFF2-40B4-BE49-F238E27FC236}">
                <a16:creationId xmlns:a16="http://schemas.microsoft.com/office/drawing/2014/main" id="{FF98741A-BC34-AFE1-C4FC-8727F534B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8" name="슬라이드 번호 개체 틀 3">
            <a:extLst>
              <a:ext uri="{FF2B5EF4-FFF2-40B4-BE49-F238E27FC236}">
                <a16:creationId xmlns:a16="http://schemas.microsoft.com/office/drawing/2014/main" id="{EA85B461-EF13-660C-4EBD-4902C4159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CC0D3F-997B-4B33-AFE1-A2BA27F2A103}" type="slidenum">
              <a:rPr lang="en-US" altLang="ko-KR" smtClean="0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29919888-890A-8981-E790-1A1984DBF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3795" name="슬라이드 노트 개체 틀 2">
            <a:extLst>
              <a:ext uri="{FF2B5EF4-FFF2-40B4-BE49-F238E27FC236}">
                <a16:creationId xmlns:a16="http://schemas.microsoft.com/office/drawing/2014/main" id="{4A9819A4-E8BF-F5FF-DA67-DD7A97BE3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CF700AE3-1B68-B3EF-5A26-EBBD4290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70653A1-2DDF-4D08-8A2D-09DFA9909223}" type="slidenum">
              <a:rPr lang="en-US" altLang="ko-KR" smtClean="0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4DFB6BC6-2A68-AD8C-E253-1A5B232AF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31B0532D-DB48-AC22-FF41-502C067A8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D15EEB29-E115-C9CB-9EAA-C951CE464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4A3433C-9004-4244-94AB-F3C91140DE4E}" type="slidenum">
              <a:rPr lang="en-US" altLang="ko-KR" smtClean="0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35EB5FBA-DA3C-501F-E546-BB6CD8C376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13983E39-7653-A27C-0D7B-DD09B199A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1DE8B897-0328-F37F-A39B-17D12AF37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62FE442-4C5E-4E5D-A94D-D49AD46CF666}" type="slidenum">
              <a:rPr lang="en-US" altLang="ko-KR" smtClean="0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94BB839D-0C82-7B28-C368-B696CBCCA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6554F0D7-211C-0035-1BF9-379EACAC3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55A61DD1-AE27-DEB3-BDB8-3D385E467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4BDA055-AEEA-40BE-9067-257730E53937}" type="slidenum">
              <a:rPr lang="en-US" altLang="ko-KR" smtClean="0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>
            <a:extLst>
              <a:ext uri="{FF2B5EF4-FFF2-40B4-BE49-F238E27FC236}">
                <a16:creationId xmlns:a16="http://schemas.microsoft.com/office/drawing/2014/main" id="{FCCDBA02-5D85-ABF4-21D2-E30FE762BE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1987" name="슬라이드 노트 개체 틀 2">
            <a:extLst>
              <a:ext uri="{FF2B5EF4-FFF2-40B4-BE49-F238E27FC236}">
                <a16:creationId xmlns:a16="http://schemas.microsoft.com/office/drawing/2014/main" id="{0B6844F3-1306-4C49-24D6-9436F30C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슬라이드 번호 개체 틀 3">
            <a:extLst>
              <a:ext uri="{FF2B5EF4-FFF2-40B4-BE49-F238E27FC236}">
                <a16:creationId xmlns:a16="http://schemas.microsoft.com/office/drawing/2014/main" id="{41CBD7C7-2515-8BBB-9CF7-0726BA347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492A5E-690E-4747-9673-89F6C3A5FCF0}" type="slidenum">
              <a:rPr lang="en-US" altLang="ko-KR" smtClean="0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B17772C8-3629-0D7E-718F-6A590F90E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30CA97F8-EC84-1B27-ED3A-000B020F5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CE0D37B7-3DB9-D434-43F8-36CB6F320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B107D00-C69C-4434-8240-DFC75F4DF5AE}" type="slidenum">
              <a:rPr lang="en-US" altLang="ko-KR" smtClean="0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E29C0C15-79EF-C120-E16A-034765352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5778C97E-465C-7E67-1BAB-A98682C6D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26BC0934-A3E6-B18E-73B4-DA4462D94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0EAA707-B568-4BD4-9F53-11BC243E7B97}" type="slidenum">
              <a:rPr lang="en-US" altLang="ko-KR" smtClean="0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F76AE036-6DEA-8276-3F8F-81C4D11098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9F194FB3-BBDD-240D-5F1E-43B5CC278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59B270AF-105E-BAE0-F1DD-2009DC6EA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2A462AA-2C06-48F7-BAE7-3D9C07CDBE7B}" type="slidenum">
              <a:rPr lang="en-US" altLang="ko-KR" smtClean="0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E7C1A3F3-15AD-7E3F-6932-9ABAE8222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2C36C5AD-F4E9-9E94-AFAE-DC0749E04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200E3563-73C3-104E-28BA-525FA2D06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61130-CD84-494D-998E-90D3972AACEE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>
            <a:extLst>
              <a:ext uri="{FF2B5EF4-FFF2-40B4-BE49-F238E27FC236}">
                <a16:creationId xmlns:a16="http://schemas.microsoft.com/office/drawing/2014/main" id="{9ABEE35F-E68E-36D6-A454-80C1DC3B29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0179" name="슬라이드 노트 개체 틀 2">
            <a:extLst>
              <a:ext uri="{FF2B5EF4-FFF2-40B4-BE49-F238E27FC236}">
                <a16:creationId xmlns:a16="http://schemas.microsoft.com/office/drawing/2014/main" id="{491722AD-CB84-E50E-1369-243DF585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0" name="슬라이드 번호 개체 틀 3">
            <a:extLst>
              <a:ext uri="{FF2B5EF4-FFF2-40B4-BE49-F238E27FC236}">
                <a16:creationId xmlns:a16="http://schemas.microsoft.com/office/drawing/2014/main" id="{4A3A2812-E593-6A2C-AADE-42B993882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AABBACF-D56A-4E23-B5B5-B93274C1446D}" type="slidenum">
              <a:rPr lang="en-US" altLang="ko-KR" smtClean="0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>
            <a:extLst>
              <a:ext uri="{FF2B5EF4-FFF2-40B4-BE49-F238E27FC236}">
                <a16:creationId xmlns:a16="http://schemas.microsoft.com/office/drawing/2014/main" id="{444AAFD0-180D-85E0-D9B2-F656F15EA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2227" name="슬라이드 노트 개체 틀 2">
            <a:extLst>
              <a:ext uri="{FF2B5EF4-FFF2-40B4-BE49-F238E27FC236}">
                <a16:creationId xmlns:a16="http://schemas.microsoft.com/office/drawing/2014/main" id="{3DD4F467-FB4C-31CE-FCCA-1F41CCB00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228" name="슬라이드 번호 개체 틀 3">
            <a:extLst>
              <a:ext uri="{FF2B5EF4-FFF2-40B4-BE49-F238E27FC236}">
                <a16:creationId xmlns:a16="http://schemas.microsoft.com/office/drawing/2014/main" id="{CFE3BFBB-5C3D-CD49-4922-C84B66BC5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98E745E-07BC-488C-9C64-115EF9D5C554}" type="slidenum">
              <a:rPr lang="en-US" altLang="ko-KR" smtClean="0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>
            <a:extLst>
              <a:ext uri="{FF2B5EF4-FFF2-40B4-BE49-F238E27FC236}">
                <a16:creationId xmlns:a16="http://schemas.microsoft.com/office/drawing/2014/main" id="{1495D9DD-0820-7B14-D330-DCBBDBB1C0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4275" name="슬라이드 노트 개체 틀 2">
            <a:extLst>
              <a:ext uri="{FF2B5EF4-FFF2-40B4-BE49-F238E27FC236}">
                <a16:creationId xmlns:a16="http://schemas.microsoft.com/office/drawing/2014/main" id="{BC798DEA-74AD-16D9-AB35-F7D6C620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76" name="슬라이드 번호 개체 틀 3">
            <a:extLst>
              <a:ext uri="{FF2B5EF4-FFF2-40B4-BE49-F238E27FC236}">
                <a16:creationId xmlns:a16="http://schemas.microsoft.com/office/drawing/2014/main" id="{255F0A97-146A-0224-A2CC-D5B9711AD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E52D3B-9C0D-4ED9-A71B-E56F14DCC558}" type="slidenum">
              <a:rPr lang="en-US" altLang="ko-KR" smtClean="0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>
            <a:extLst>
              <a:ext uri="{FF2B5EF4-FFF2-40B4-BE49-F238E27FC236}">
                <a16:creationId xmlns:a16="http://schemas.microsoft.com/office/drawing/2014/main" id="{07F3666C-31FB-75D4-FEBA-C5AA31A3A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6323" name="슬라이드 노트 개체 틀 2">
            <a:extLst>
              <a:ext uri="{FF2B5EF4-FFF2-40B4-BE49-F238E27FC236}">
                <a16:creationId xmlns:a16="http://schemas.microsoft.com/office/drawing/2014/main" id="{0EDDAAB3-B030-D2E9-43D6-9727BFD8E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324" name="슬라이드 번호 개체 틀 3">
            <a:extLst>
              <a:ext uri="{FF2B5EF4-FFF2-40B4-BE49-F238E27FC236}">
                <a16:creationId xmlns:a16="http://schemas.microsoft.com/office/drawing/2014/main" id="{B98CE7B3-678E-D477-E234-22AE33571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D2C1834-F099-41FF-B212-73B7C7FB2F82}" type="slidenum">
              <a:rPr lang="en-US" altLang="ko-KR" smtClean="0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>
            <a:extLst>
              <a:ext uri="{FF2B5EF4-FFF2-40B4-BE49-F238E27FC236}">
                <a16:creationId xmlns:a16="http://schemas.microsoft.com/office/drawing/2014/main" id="{6BA89CE3-0F02-A6C1-2286-5AFAA785E8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8371" name="슬라이드 노트 개체 틀 2">
            <a:extLst>
              <a:ext uri="{FF2B5EF4-FFF2-40B4-BE49-F238E27FC236}">
                <a16:creationId xmlns:a16="http://schemas.microsoft.com/office/drawing/2014/main" id="{534A1F64-8504-93A6-30B3-CF6CBB9FA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DA73748D-C35B-10FB-476B-6CDB38A16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2834F4A-2413-45E4-A92D-1CCB46C2D27E}" type="slidenum">
              <a:rPr lang="en-US" altLang="ko-KR" smtClean="0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09C241CB-AD3C-FC46-1A72-F8867F2DD6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200D02C8-1109-6EB5-4F1A-63B47EEB7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72D40702-0782-EEF4-6A99-07815B8BF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11FB637-EA22-48CD-80EC-C9DE07147DB9}" type="slidenum">
              <a:rPr lang="en-US" altLang="ko-KR" smtClean="0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>
            <a:extLst>
              <a:ext uri="{FF2B5EF4-FFF2-40B4-BE49-F238E27FC236}">
                <a16:creationId xmlns:a16="http://schemas.microsoft.com/office/drawing/2014/main" id="{43640450-3C86-E50A-1DC3-9A4BEFF36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2467" name="슬라이드 노트 개체 틀 2">
            <a:extLst>
              <a:ext uri="{FF2B5EF4-FFF2-40B4-BE49-F238E27FC236}">
                <a16:creationId xmlns:a16="http://schemas.microsoft.com/office/drawing/2014/main" id="{5E66664F-0297-AF99-FFA5-87746F110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468" name="슬라이드 번호 개체 틀 3">
            <a:extLst>
              <a:ext uri="{FF2B5EF4-FFF2-40B4-BE49-F238E27FC236}">
                <a16:creationId xmlns:a16="http://schemas.microsoft.com/office/drawing/2014/main" id="{A6A48230-0E8B-941D-9709-13F3773F6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E10A23E-1232-40B5-A9FD-CD2591F05685}" type="slidenum">
              <a:rPr lang="en-US" altLang="ko-KR" smtClean="0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>
            <a:extLst>
              <a:ext uri="{FF2B5EF4-FFF2-40B4-BE49-F238E27FC236}">
                <a16:creationId xmlns:a16="http://schemas.microsoft.com/office/drawing/2014/main" id="{4AC04222-54AE-1866-AFED-C3607F87CA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4515" name="슬라이드 노트 개체 틀 2">
            <a:extLst>
              <a:ext uri="{FF2B5EF4-FFF2-40B4-BE49-F238E27FC236}">
                <a16:creationId xmlns:a16="http://schemas.microsoft.com/office/drawing/2014/main" id="{48E6E9C9-6257-47F9-DBDA-03B7A407B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516" name="슬라이드 번호 개체 틀 3">
            <a:extLst>
              <a:ext uri="{FF2B5EF4-FFF2-40B4-BE49-F238E27FC236}">
                <a16:creationId xmlns:a16="http://schemas.microsoft.com/office/drawing/2014/main" id="{2277BC38-DD71-A293-869E-2604BA740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BD51393-3843-42F1-A569-83BB79EEB16A}" type="slidenum">
              <a:rPr lang="en-US" altLang="ko-KR" smtClean="0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>
            <a:extLst>
              <a:ext uri="{FF2B5EF4-FFF2-40B4-BE49-F238E27FC236}">
                <a16:creationId xmlns:a16="http://schemas.microsoft.com/office/drawing/2014/main" id="{949172E3-0859-ABD1-A7F4-6B6E4DE6DC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슬라이드 노트 개체 틀 2">
            <a:extLst>
              <a:ext uri="{FF2B5EF4-FFF2-40B4-BE49-F238E27FC236}">
                <a16:creationId xmlns:a16="http://schemas.microsoft.com/office/drawing/2014/main" id="{F290E33B-E471-7C71-D724-2C77DE8B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46C0166B-7B7D-AC0C-7C23-375099385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5A08ED-843C-4DC1-A649-40DD95536FDF}" type="slidenum">
              <a:rPr lang="en-US" altLang="ko-KR" smtClean="0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>
            <a:extLst>
              <a:ext uri="{FF2B5EF4-FFF2-40B4-BE49-F238E27FC236}">
                <a16:creationId xmlns:a16="http://schemas.microsoft.com/office/drawing/2014/main" id="{898D4098-6A4C-13FD-3CAC-4DA26494A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5363" name="슬라이드 노트 개체 틀 2">
            <a:extLst>
              <a:ext uri="{FF2B5EF4-FFF2-40B4-BE49-F238E27FC236}">
                <a16:creationId xmlns:a16="http://schemas.microsoft.com/office/drawing/2014/main" id="{CAD91FBC-9FDC-5014-750E-2A481E799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7F098C2C-FF15-577D-8B43-8B8460D75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3CB6D0A-EEC5-405F-A1DF-47CEAB9CFAD1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30D17CB6-D0EB-2109-E89C-4B6C9317D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810724B3-3655-E3CA-E622-8C417B336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0C1FFB76-3DB3-974E-FA46-809827491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8C1B7B3-0134-4234-98D7-2FF502CC512B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>
            <a:extLst>
              <a:ext uri="{FF2B5EF4-FFF2-40B4-BE49-F238E27FC236}">
                <a16:creationId xmlns:a16="http://schemas.microsoft.com/office/drawing/2014/main" id="{FAB28BA6-0C7D-B959-EDE2-EFD3CB1B5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19459" name="슬라이드 노트 개체 틀 2">
            <a:extLst>
              <a:ext uri="{FF2B5EF4-FFF2-40B4-BE49-F238E27FC236}">
                <a16:creationId xmlns:a16="http://schemas.microsoft.com/office/drawing/2014/main" id="{FD3FE525-B6F5-6BA8-B5E1-5C4691BE2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>
            <a:extLst>
              <a:ext uri="{FF2B5EF4-FFF2-40B4-BE49-F238E27FC236}">
                <a16:creationId xmlns:a16="http://schemas.microsoft.com/office/drawing/2014/main" id="{CB98D526-18D7-0374-908E-D799050F8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68515EA-B305-499C-94AA-345DCC8DD934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>
            <a:extLst>
              <a:ext uri="{FF2B5EF4-FFF2-40B4-BE49-F238E27FC236}">
                <a16:creationId xmlns:a16="http://schemas.microsoft.com/office/drawing/2014/main" id="{AA5A7C56-BF0E-7EB5-F5C1-F0D530BF4E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1507" name="슬라이드 노트 개체 틀 2">
            <a:extLst>
              <a:ext uri="{FF2B5EF4-FFF2-40B4-BE49-F238E27FC236}">
                <a16:creationId xmlns:a16="http://schemas.microsoft.com/office/drawing/2014/main" id="{971D4F3E-5B64-0A43-380B-30C4D09A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>
            <a:extLst>
              <a:ext uri="{FF2B5EF4-FFF2-40B4-BE49-F238E27FC236}">
                <a16:creationId xmlns:a16="http://schemas.microsoft.com/office/drawing/2014/main" id="{A2BB93EE-824B-E279-BAA9-45E7A62DB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5036DDF-B42F-4E56-B772-CBE2A43D1710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1B10B8BB-4431-8B26-3705-D5AB8CC18A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473EC47-ABAB-62B0-6E47-B307AC6CF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1AB3D308-0196-69B1-32BE-9EC937863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488A65E-97A2-449F-9600-4D62D196983D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>
            <a:extLst>
              <a:ext uri="{FF2B5EF4-FFF2-40B4-BE49-F238E27FC236}">
                <a16:creationId xmlns:a16="http://schemas.microsoft.com/office/drawing/2014/main" id="{30C30B0A-5DD7-1091-B424-96E648E8C9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5603" name="슬라이드 노트 개체 틀 2">
            <a:extLst>
              <a:ext uri="{FF2B5EF4-FFF2-40B4-BE49-F238E27FC236}">
                <a16:creationId xmlns:a16="http://schemas.microsoft.com/office/drawing/2014/main" id="{7D570C95-3ED4-8957-CD89-C1CA3E6A6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>
            <a:extLst>
              <a:ext uri="{FF2B5EF4-FFF2-40B4-BE49-F238E27FC236}">
                <a16:creationId xmlns:a16="http://schemas.microsoft.com/office/drawing/2014/main" id="{D5553FA7-DC55-DD68-8883-0601BAAB6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9B232C9-BE37-4241-89B8-E04548885E8A}" type="slidenum">
              <a:rPr lang="en-US" altLang="ko-KR" smtClean="0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>
            <a:extLst>
              <a:ext uri="{FF2B5EF4-FFF2-40B4-BE49-F238E27FC236}">
                <a16:creationId xmlns:a16="http://schemas.microsoft.com/office/drawing/2014/main" id="{6AD8DBD1-7BF1-5952-9723-B215F2D44C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7651" name="슬라이드 노트 개체 틀 2">
            <a:extLst>
              <a:ext uri="{FF2B5EF4-FFF2-40B4-BE49-F238E27FC236}">
                <a16:creationId xmlns:a16="http://schemas.microsoft.com/office/drawing/2014/main" id="{ED4DB9EA-79C2-D51E-C274-A1C71A9CF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>
            <a:extLst>
              <a:ext uri="{FF2B5EF4-FFF2-40B4-BE49-F238E27FC236}">
                <a16:creationId xmlns:a16="http://schemas.microsoft.com/office/drawing/2014/main" id="{38B85E69-71B6-2845-18B1-BF7CE48CB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94A37D-CE90-4D0C-84E0-1C518EE8DB3C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0834B6-2C6C-2764-A02A-97B60B4BB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9">
            <a:extLst>
              <a:ext uri="{FF2B5EF4-FFF2-40B4-BE49-F238E27FC236}">
                <a16:creationId xmlns:a16="http://schemas.microsoft.com/office/drawing/2014/main" id="{8CDACA1A-0A43-0416-481D-ADB797DF7D7B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4" name="Line 27">
              <a:extLst>
                <a:ext uri="{FF2B5EF4-FFF2-40B4-BE49-F238E27FC236}">
                  <a16:creationId xmlns:a16="http://schemas.microsoft.com/office/drawing/2014/main" id="{4EDB1984-DE0C-CD90-C62F-6D331ACDE1A1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Line 28">
              <a:extLst>
                <a:ext uri="{FF2B5EF4-FFF2-40B4-BE49-F238E27FC236}">
                  <a16:creationId xmlns:a16="http://schemas.microsoft.com/office/drawing/2014/main" id="{4B3AFF4D-E7EA-428C-C453-12290744FF08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Line 30">
            <a:extLst>
              <a:ext uri="{FF2B5EF4-FFF2-40B4-BE49-F238E27FC236}">
                <a16:creationId xmlns:a16="http://schemas.microsoft.com/office/drawing/2014/main" id="{06D35B2E-2FB3-0D5D-EB37-A626B1CC5A9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31">
            <a:extLst>
              <a:ext uri="{FF2B5EF4-FFF2-40B4-BE49-F238E27FC236}">
                <a16:creationId xmlns:a16="http://schemas.microsoft.com/office/drawing/2014/main" id="{3BC9DBBD-5906-38DF-BD28-310990DCD66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1C98EA30-F44F-A14E-B9B7-A829FA514CC2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9" name="Line 33">
              <a:extLst>
                <a:ext uri="{FF2B5EF4-FFF2-40B4-BE49-F238E27FC236}">
                  <a16:creationId xmlns:a16="http://schemas.microsoft.com/office/drawing/2014/main" id="{A046CB3D-6D34-AF3D-7153-8A86242447CF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Line 34">
              <a:extLst>
                <a:ext uri="{FF2B5EF4-FFF2-40B4-BE49-F238E27FC236}">
                  <a16:creationId xmlns:a16="http://schemas.microsoft.com/office/drawing/2014/main" id="{DC97D6A1-9460-3FA2-A43A-47D6ED61DF6C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CFB7EB3-B4D7-41E2-9483-0A8B9B9289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DA1A599-5FA4-ACE5-B877-6A7ED95AA1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FF93E6D-27D2-7A4D-8E1F-833455ADD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15BC19B-C1DF-4070-9A22-7A770220E9A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91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2122F9E6-C65D-2F5B-CB45-12B3022D2D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B873C-B278-89FB-ED32-EBF496AD6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C4C146-2519-1645-FAE1-5096F9B096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24F3A-A96E-4C89-9EB5-2D839FDCC93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335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8974F3-761F-7CCB-80E6-1663388905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F7D344-0023-5F91-228E-DA00115BEE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B1FC5-1FC4-4EE6-B6ED-2A4F406499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423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HY동녘B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B1CD4A-4FCD-A72A-C22F-6A70049CBF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26A6AE-F1A1-D5B8-E649-4FA91E8ACC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4D846-8FC8-4FD1-B99F-CF1D3547C87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66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>
            <a:extLst>
              <a:ext uri="{FF2B5EF4-FFF2-40B4-BE49-F238E27FC236}">
                <a16:creationId xmlns:a16="http://schemas.microsoft.com/office/drawing/2014/main" id="{D4A2DF7B-4793-CADF-FE15-C22C82A39F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4256D-B73F-1FD9-0066-3DB386A5EF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E3FFAC1-0F44-1F44-27F3-59ED0C13C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E0E9A-7CA5-412F-907F-3962195F3A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894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8851-B9F5-ACC8-06D0-E09B8C6954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E787FE-725F-A884-E1A6-FB259AA57E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37C17-51E1-4C9E-9D94-4CDF768BDA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087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4C5A6118-B099-ACCA-B2E6-F14A439A5D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D7BCDB3-E318-58BD-1A59-4F7B9468F4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EFB69-3695-6E32-5566-D3DA5A0CD0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9C276-9402-4965-97F0-A481AE9E05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831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947031A1-A02F-166F-2A69-8B19B7EB9C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231EA5-C60E-3F3F-245E-A2B9CA46C3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202C09-0202-3E12-D9C1-23B021A70B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67B16-CE97-4BBC-887D-7E45570497A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3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5898872-F353-A5A4-EFED-5D760432C4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AA06783-BB6D-BC5D-ED9C-E1EDB73E74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12B23-80D1-4AD5-8869-59CFF4F2F0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36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89723C36-3CD4-FD7B-23EE-89786EF8DD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6348413"/>
            <a:ext cx="27479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DF792E8-9FCC-EDC3-BD3B-E8C981C19B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A7039-38FC-F257-B93A-60543F4DD8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40D2A-6513-4B68-A1B1-39ECCFFCF2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33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76A72-7D05-2A66-D1A2-29CED7E3D2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E1CF5B-B8B2-1E1D-ABE5-10FD49A9CC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40AFD-517C-4F1C-91B1-F12FE4753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077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697E56-3119-F931-3119-D16D0CD1E5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E2B881C1-D3AE-0440-2FCC-EC371EADF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4830D6F-5ECE-82ED-BA63-61189B474B3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8A5BBC0-1741-54CA-F1B9-4D4704D888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/>
            </a:lvl1pPr>
          </a:lstStyle>
          <a:p>
            <a:pPr>
              <a:defRPr/>
            </a:pPr>
            <a:fld id="{07D66E6C-72F3-4313-A369-FEFCF8072A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BF5A2D-2678-A450-E737-9E8C02D36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4BD14A40-A8B8-CC95-A22B-B3607AF41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15" r:id="rId2"/>
    <p:sldLayoutId id="2147484021" r:id="rId3"/>
    <p:sldLayoutId id="2147484016" r:id="rId4"/>
    <p:sldLayoutId id="2147484022" r:id="rId5"/>
    <p:sldLayoutId id="2147484023" r:id="rId6"/>
    <p:sldLayoutId id="2147484017" r:id="rId7"/>
    <p:sldLayoutId id="2147484024" r:id="rId8"/>
    <p:sldLayoutId id="2147484018" r:id="rId9"/>
    <p:sldLayoutId id="2147484025" r:id="rId10"/>
    <p:sldLayoutId id="21474840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F8F5A04-8F63-2EE3-C48B-F37BBCE8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BACCBF43-0F7E-BEF1-F10B-BA52148948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ER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모델을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관계데이타모델로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변환하는 법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889257D-FF77-3B7F-E0E4-1E751C47EA2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번호 개체 틀 4">
            <a:extLst>
              <a:ext uri="{FF2B5EF4-FFF2-40B4-BE49-F238E27FC236}">
                <a16:creationId xmlns:a16="http://schemas.microsoft.com/office/drawing/2014/main" id="{78429BE3-3C8F-94A4-2E20-E5B808867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6A6D6B-3481-472E-8AF1-7C8FF4A8623B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A2C90E0-7823-6233-0ADB-FF6C9E80D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EF820FD-4265-3646-2CEC-0F44DDF87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3: 2</a:t>
            </a:r>
            <a:r>
              <a:rPr lang="ko-KR" altLang="en-US" sz="1800" b="1">
                <a:solidFill>
                  <a:srgbClr val="FF3300"/>
                </a:solidFill>
              </a:rPr>
              <a:t>진 </a:t>
            </a:r>
            <a:r>
              <a:rPr lang="en-US" altLang="ko-KR" sz="1800" b="1">
                <a:solidFill>
                  <a:srgbClr val="FF3300"/>
                </a:solidFill>
              </a:rPr>
              <a:t>1:1 </a:t>
            </a:r>
            <a:r>
              <a:rPr lang="ko-KR" altLang="en-US" sz="1800" b="1">
                <a:solidFill>
                  <a:srgbClr val="FF3300"/>
                </a:solidFill>
              </a:rPr>
              <a:t>관계 타입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ER </a:t>
            </a:r>
            <a:r>
              <a:rPr lang="ko-KR" altLang="en-US" sz="1800">
                <a:latin typeface="HY동녘M" pitchFamily="18" charset="-127"/>
              </a:rPr>
              <a:t>스키마의 각 </a:t>
            </a:r>
            <a:r>
              <a:rPr lang="en-US" altLang="ko-KR" sz="1800">
                <a:latin typeface="HY동녘M" pitchFamily="18" charset="-127"/>
              </a:rPr>
              <a:t>2</a:t>
            </a:r>
            <a:r>
              <a:rPr lang="ko-KR" altLang="en-US" sz="1800">
                <a:latin typeface="HY동녘M" pitchFamily="18" charset="-127"/>
              </a:rPr>
              <a:t>진 </a:t>
            </a:r>
            <a:r>
              <a:rPr lang="en-US" altLang="ko-KR" sz="1800">
                <a:latin typeface="HY동녘M" pitchFamily="18" charset="-127"/>
              </a:rPr>
              <a:t>1:1 </a:t>
            </a: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대하여</a:t>
            </a:r>
            <a:r>
              <a:rPr lang="en-US" altLang="ko-KR" sz="1800">
                <a:latin typeface="HY동녘M" pitchFamily="18" charset="-127"/>
              </a:rPr>
              <a:t>, R</a:t>
            </a:r>
            <a:r>
              <a:rPr lang="ko-KR" altLang="en-US" sz="1800">
                <a:latin typeface="HY동녘M" pitchFamily="18" charset="-127"/>
              </a:rPr>
              <a:t>에 참여하는 엔티티 타입에 대응되는 릴레이션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와 </a:t>
            </a:r>
            <a:r>
              <a:rPr lang="en-US" altLang="ko-KR" sz="1800">
                <a:latin typeface="HY동녘M" pitchFamily="18" charset="-127"/>
              </a:rPr>
              <a:t>T</a:t>
            </a:r>
            <a:r>
              <a:rPr lang="ko-KR" altLang="en-US" sz="1800">
                <a:latin typeface="HY동녘M" pitchFamily="18" charset="-127"/>
              </a:rPr>
              <a:t>를 찾음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와 </a:t>
            </a:r>
            <a:r>
              <a:rPr lang="en-US" altLang="ko-KR" sz="1800">
                <a:latin typeface="HY동녘M" pitchFamily="18" charset="-127"/>
              </a:rPr>
              <a:t>T </a:t>
            </a:r>
            <a:r>
              <a:rPr lang="ko-KR" altLang="en-US" sz="1800">
                <a:latin typeface="HY동녘M" pitchFamily="18" charset="-127"/>
              </a:rPr>
              <a:t>중에서 한 릴레이션을 선택하여</a:t>
            </a:r>
            <a:r>
              <a:rPr lang="en-US" altLang="ko-KR" sz="1800">
                <a:latin typeface="HY동녘M" pitchFamily="18" charset="-127"/>
              </a:rPr>
              <a:t>, </a:t>
            </a:r>
            <a:r>
              <a:rPr lang="ko-KR" altLang="en-US" sz="1800">
                <a:latin typeface="HY동녘M" pitchFamily="18" charset="-127"/>
              </a:rPr>
              <a:t>만일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를 선택했다면 </a:t>
            </a:r>
            <a:r>
              <a:rPr lang="en-US" altLang="ko-KR" sz="1800">
                <a:latin typeface="HY동녘M" pitchFamily="18" charset="-127"/>
              </a:rPr>
              <a:t>T</a:t>
            </a:r>
            <a:r>
              <a:rPr lang="ko-KR" altLang="en-US" sz="1800">
                <a:latin typeface="HY동녘M" pitchFamily="18" charset="-127"/>
              </a:rPr>
              <a:t>의 기본 키를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에 외래 키로 포함시킴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와 </a:t>
            </a:r>
            <a:r>
              <a:rPr lang="en-US" altLang="ko-KR" sz="1800">
                <a:latin typeface="HY동녘M" pitchFamily="18" charset="-127"/>
              </a:rPr>
              <a:t>T </a:t>
            </a:r>
            <a:r>
              <a:rPr lang="ko-KR" altLang="en-US" sz="1800">
                <a:latin typeface="HY동녘M" pitchFamily="18" charset="-127"/>
              </a:rPr>
              <a:t>중에서 관계 타입에 완전하게 참여하는 릴레이션을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의 역할을 하는 릴레이션으로 선택함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두 엔티티 타입이 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완전하게 참여할 때는 두 엔티티 타입과 관계 타입을 하나의 릴레이션으로 합치는 방법도 가능함 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이 가지고 있는 모든 단순 애트리뷰트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복합 애트리뷰트를 갖고 있는 경우에는 복합 애트리뷰트를 구성하는 단순 애트리뷰트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들을 포함시킴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번호 개체 틀 4">
            <a:extLst>
              <a:ext uri="{FF2B5EF4-FFF2-40B4-BE49-F238E27FC236}">
                <a16:creationId xmlns:a16="http://schemas.microsoft.com/office/drawing/2014/main" id="{C246695B-C6CB-A119-B5CB-68174ECF9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831E27-589A-417E-AF25-588240F31F62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527E3E2-3F1A-D842-3AD4-31ABDACC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1D2E09-0833-5723-72C4-49BA29B922AF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1" name="그림 3">
            <a:extLst>
              <a:ext uri="{FF2B5EF4-FFF2-40B4-BE49-F238E27FC236}">
                <a16:creationId xmlns:a16="http://schemas.microsoft.com/office/drawing/2014/main" id="{D09B7CB4-BA29-8478-A9B7-C8E3922B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51025"/>
            <a:ext cx="4083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42" name="그룹 28">
            <a:extLst>
              <a:ext uri="{FF2B5EF4-FFF2-40B4-BE49-F238E27FC236}">
                <a16:creationId xmlns:a16="http://schemas.microsoft.com/office/drawing/2014/main" id="{FAC80E26-1038-CBF6-EAE1-994722370A56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279775"/>
            <a:ext cx="4400550" cy="830263"/>
            <a:chOff x="4634713" y="1505543"/>
            <a:chExt cx="4401561" cy="8301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F180934-FBF5-9F45-9FE4-9AD8CDA91E9A}"/>
                </a:ext>
              </a:extLst>
            </p:cNvPr>
            <p:cNvSpPr/>
            <p:nvPr/>
          </p:nvSpPr>
          <p:spPr>
            <a:xfrm>
              <a:off x="5147594" y="2005564"/>
              <a:ext cx="720891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남성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74BD34-45B6-A1D7-D2F6-DA1CE9F29A42}"/>
                </a:ext>
              </a:extLst>
            </p:cNvPr>
            <p:cNvSpPr/>
            <p:nvPr/>
          </p:nvSpPr>
          <p:spPr>
            <a:xfrm>
              <a:off x="7885073" y="2005564"/>
              <a:ext cx="719302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여성</a:t>
              </a: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760D9CEB-6B50-D0C7-247E-E668E8B95138}"/>
                </a:ext>
              </a:extLst>
            </p:cNvPr>
            <p:cNvSpPr/>
            <p:nvPr/>
          </p:nvSpPr>
          <p:spPr>
            <a:xfrm>
              <a:off x="6516333" y="1988103"/>
              <a:ext cx="792344" cy="3476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결혼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7AC49EC-3AE5-20E4-1E57-D48ED3B1619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868484" y="2162713"/>
              <a:ext cx="647849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7FB71F-F034-29E4-6CE7-EF1BCD7D9ECB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7308677" y="2162713"/>
              <a:ext cx="576395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09" name="TextBox 12">
              <a:extLst>
                <a:ext uri="{FF2B5EF4-FFF2-40B4-BE49-F238E27FC236}">
                  <a16:creationId xmlns:a16="http://schemas.microsoft.com/office/drawing/2014/main" id="{896CF59F-F32B-FAA5-D398-1C8DDDFA1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810" name="TextBox 17">
              <a:extLst>
                <a:ext uri="{FF2B5EF4-FFF2-40B4-BE49-F238E27FC236}">
                  <a16:creationId xmlns:a16="http://schemas.microsoft.com/office/drawing/2014/main" id="{96E06648-2005-984B-3F5B-DFBD6312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D256E-078C-1E99-207E-83F4272EA3B0}"/>
                </a:ext>
              </a:extLst>
            </p:cNvPr>
            <p:cNvSpPr/>
            <p:nvPr/>
          </p:nvSpPr>
          <p:spPr>
            <a:xfrm>
              <a:off x="4634713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8E1DBDE-C434-65AF-7715-A28B1BE3C911}"/>
                </a:ext>
              </a:extLst>
            </p:cNvPr>
            <p:cNvSpPr/>
            <p:nvPr/>
          </p:nvSpPr>
          <p:spPr>
            <a:xfrm>
              <a:off x="5508039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0F9E4A1-7A38-20F4-A98C-28186FCA2379}"/>
                </a:ext>
              </a:extLst>
            </p:cNvPr>
            <p:cNvSpPr/>
            <p:nvPr/>
          </p:nvSpPr>
          <p:spPr>
            <a:xfrm>
              <a:off x="7380132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EF6B70-4547-9781-2BFE-CA90F21B1E5C}"/>
                </a:ext>
              </a:extLst>
            </p:cNvPr>
            <p:cNvSpPr/>
            <p:nvPr/>
          </p:nvSpPr>
          <p:spPr>
            <a:xfrm>
              <a:off x="8253457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07AC0-9D54-83EE-0982-234345E32B76}"/>
                </a:ext>
              </a:extLst>
            </p:cNvPr>
            <p:cNvCxnSpPr>
              <a:stCxn id="15" idx="4"/>
              <a:endCxn id="5" idx="0"/>
            </p:cNvCxnSpPr>
            <p:nvPr/>
          </p:nvCxnSpPr>
          <p:spPr>
            <a:xfrm>
              <a:off x="5025328" y="1837303"/>
              <a:ext cx="482711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1C4003F-32C1-C062-ABC4-408B09B4E4A9}"/>
                </a:ext>
              </a:extLst>
            </p:cNvPr>
            <p:cNvCxnSpPr>
              <a:stCxn id="20" idx="4"/>
              <a:endCxn id="5" idx="0"/>
            </p:cNvCxnSpPr>
            <p:nvPr/>
          </p:nvCxnSpPr>
          <p:spPr>
            <a:xfrm flipH="1">
              <a:off x="5508039" y="1837303"/>
              <a:ext cx="390615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A8C5801-B332-4892-238C-7A3D747C5183}"/>
                </a:ext>
              </a:extLst>
            </p:cNvPr>
            <p:cNvCxnSpPr>
              <a:stCxn id="21" idx="4"/>
              <a:endCxn id="9" idx="0"/>
            </p:cNvCxnSpPr>
            <p:nvPr/>
          </p:nvCxnSpPr>
          <p:spPr>
            <a:xfrm>
              <a:off x="7772334" y="1835716"/>
              <a:ext cx="471596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4E016F5-65FF-34C6-CFCF-8C3C27FDEBBE}"/>
                </a:ext>
              </a:extLst>
            </p:cNvPr>
            <p:cNvCxnSpPr>
              <a:stCxn id="22" idx="4"/>
              <a:endCxn id="9" idx="0"/>
            </p:cNvCxnSpPr>
            <p:nvPr/>
          </p:nvCxnSpPr>
          <p:spPr>
            <a:xfrm flipH="1">
              <a:off x="8243930" y="1835716"/>
              <a:ext cx="401729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99872E7B-AFD6-E6A8-1FBB-9DA36023CFB1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60" name="TextBox 27">
            <a:extLst>
              <a:ext uri="{FF2B5EF4-FFF2-40B4-BE49-F238E27FC236}">
                <a16:creationId xmlns:a16="http://schemas.microsoft.com/office/drawing/2014/main" id="{C16FC3F4-2326-4F3E-8230-49BF78B6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61" name="TextBox 33">
            <a:extLst>
              <a:ext uri="{FF2B5EF4-FFF2-40B4-BE49-F238E27FC236}">
                <a16:creationId xmlns:a16="http://schemas.microsoft.com/office/drawing/2014/main" id="{492B85B9-880A-3DCC-B4F5-0EAEB952E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62" name="그림 32">
            <a:extLst>
              <a:ext uri="{FF2B5EF4-FFF2-40B4-BE49-F238E27FC236}">
                <a16:creationId xmlns:a16="http://schemas.microsoft.com/office/drawing/2014/main" id="{ADF4973A-9C05-747D-A2CC-DAEA426B9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748213"/>
            <a:ext cx="4581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61E6F5B0-903C-22A5-B7CA-F0D371EA3C88}"/>
              </a:ext>
            </a:extLst>
          </p:cNvPr>
          <p:cNvGraphicFramePr>
            <a:graphicFrameLocks noGrp="1"/>
          </p:cNvGraphicFramePr>
          <p:nvPr/>
        </p:nvGraphicFramePr>
        <p:xfrm>
          <a:off x="4779963" y="4757738"/>
          <a:ext cx="17684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7" marR="91397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7" marR="91397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397" marR="91397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7" marR="91397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397" marR="91397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7" marR="91397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397" marR="91397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7" marR="91397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50EC5C2B-7F92-53CF-F8A6-4F52AEBC77B7}"/>
              </a:ext>
            </a:extLst>
          </p:cNvPr>
          <p:cNvGraphicFramePr>
            <a:graphicFrameLocks noGrp="1"/>
          </p:cNvGraphicFramePr>
          <p:nvPr/>
        </p:nvGraphicFramePr>
        <p:xfrm>
          <a:off x="7037388" y="4748213"/>
          <a:ext cx="2032000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남편이름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802" name="TextBox 39">
            <a:extLst>
              <a:ext uri="{FF2B5EF4-FFF2-40B4-BE49-F238E27FC236}">
                <a16:creationId xmlns:a16="http://schemas.microsoft.com/office/drawing/2014/main" id="{6493332C-A398-D752-74A8-B32A17BD1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48945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803" name="TextBox 40">
            <a:extLst>
              <a:ext uri="{FF2B5EF4-FFF2-40B4-BE49-F238E27FC236}">
                <a16:creationId xmlns:a16="http://schemas.microsoft.com/office/drawing/2014/main" id="{BD5ED42D-977A-1164-A658-86EDE1DF6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462463"/>
            <a:ext cx="542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번호 개체 틀 4">
            <a:extLst>
              <a:ext uri="{FF2B5EF4-FFF2-40B4-BE49-F238E27FC236}">
                <a16:creationId xmlns:a16="http://schemas.microsoft.com/office/drawing/2014/main" id="{191B5FA5-0A18-2398-F423-257E139E2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82CAA5-7F97-456E-B0DA-5669B91212C2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559DA1B-010F-C352-C9F9-152F8999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C7C0211-1B31-4D04-39D1-FD9062CD745A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그림 3">
            <a:extLst>
              <a:ext uri="{FF2B5EF4-FFF2-40B4-BE49-F238E27FC236}">
                <a16:creationId xmlns:a16="http://schemas.microsoft.com/office/drawing/2014/main" id="{805CA9A7-4E89-40C3-B493-D6943F26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51025"/>
            <a:ext cx="4083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90" name="그룹 28">
            <a:extLst>
              <a:ext uri="{FF2B5EF4-FFF2-40B4-BE49-F238E27FC236}">
                <a16:creationId xmlns:a16="http://schemas.microsoft.com/office/drawing/2014/main" id="{A597B901-26F5-0845-4457-EB6CB1987DAF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279775"/>
            <a:ext cx="4400550" cy="830263"/>
            <a:chOff x="4634713" y="1505543"/>
            <a:chExt cx="4401561" cy="8301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BA8A21-E0FC-124D-1B85-02E3C11F0584}"/>
                </a:ext>
              </a:extLst>
            </p:cNvPr>
            <p:cNvSpPr/>
            <p:nvPr/>
          </p:nvSpPr>
          <p:spPr>
            <a:xfrm>
              <a:off x="5147594" y="2005564"/>
              <a:ext cx="720891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남성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B1A12E-CB01-447A-B3C5-6FDF9F1115C8}"/>
                </a:ext>
              </a:extLst>
            </p:cNvPr>
            <p:cNvSpPr/>
            <p:nvPr/>
          </p:nvSpPr>
          <p:spPr>
            <a:xfrm>
              <a:off x="7885073" y="2005564"/>
              <a:ext cx="719302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여성</a:t>
              </a: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495A0717-DD2C-637A-2FE7-DDB7BE8A24EA}"/>
                </a:ext>
              </a:extLst>
            </p:cNvPr>
            <p:cNvSpPr/>
            <p:nvPr/>
          </p:nvSpPr>
          <p:spPr>
            <a:xfrm>
              <a:off x="6516333" y="1988103"/>
              <a:ext cx="792344" cy="3476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결혼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C912681-B823-BCB2-B46D-E45D3DD1200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868484" y="2162713"/>
              <a:ext cx="647849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D0B913-D03F-1A45-5062-1AEC0D99FA17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7308677" y="2162713"/>
              <a:ext cx="576395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57" name="TextBox 12">
              <a:extLst>
                <a:ext uri="{FF2B5EF4-FFF2-40B4-BE49-F238E27FC236}">
                  <a16:creationId xmlns:a16="http://schemas.microsoft.com/office/drawing/2014/main" id="{C0CCFC98-9EFA-18A0-776D-79C75926A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858" name="TextBox 17">
              <a:extLst>
                <a:ext uri="{FF2B5EF4-FFF2-40B4-BE49-F238E27FC236}">
                  <a16:creationId xmlns:a16="http://schemas.microsoft.com/office/drawing/2014/main" id="{72EB79F5-5E82-398F-6113-9683893F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E122E89-3EA8-3992-0FC3-D2E0C1E90941}"/>
                </a:ext>
              </a:extLst>
            </p:cNvPr>
            <p:cNvSpPr/>
            <p:nvPr/>
          </p:nvSpPr>
          <p:spPr>
            <a:xfrm>
              <a:off x="4634713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C5280C5-228C-1E43-5E34-6E9E0759EB59}"/>
                </a:ext>
              </a:extLst>
            </p:cNvPr>
            <p:cNvSpPr/>
            <p:nvPr/>
          </p:nvSpPr>
          <p:spPr>
            <a:xfrm>
              <a:off x="5508039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5B27863-FF3A-017C-2AEB-D825A023E4DB}"/>
                </a:ext>
              </a:extLst>
            </p:cNvPr>
            <p:cNvSpPr/>
            <p:nvPr/>
          </p:nvSpPr>
          <p:spPr>
            <a:xfrm>
              <a:off x="7380132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1C639C8-64BD-9248-C278-12E04237E3C5}"/>
                </a:ext>
              </a:extLst>
            </p:cNvPr>
            <p:cNvSpPr/>
            <p:nvPr/>
          </p:nvSpPr>
          <p:spPr>
            <a:xfrm>
              <a:off x="8253457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8378C4-C25D-30D5-7CC0-32A1E27789D5}"/>
                </a:ext>
              </a:extLst>
            </p:cNvPr>
            <p:cNvCxnSpPr>
              <a:stCxn id="15" idx="4"/>
              <a:endCxn id="5" idx="0"/>
            </p:cNvCxnSpPr>
            <p:nvPr/>
          </p:nvCxnSpPr>
          <p:spPr>
            <a:xfrm>
              <a:off x="5025328" y="1837303"/>
              <a:ext cx="482711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B47B69C-6838-4E92-4430-F4B18A6326EB}"/>
                </a:ext>
              </a:extLst>
            </p:cNvPr>
            <p:cNvCxnSpPr>
              <a:stCxn id="20" idx="4"/>
              <a:endCxn id="5" idx="0"/>
            </p:cNvCxnSpPr>
            <p:nvPr/>
          </p:nvCxnSpPr>
          <p:spPr>
            <a:xfrm flipH="1">
              <a:off x="5508039" y="1837303"/>
              <a:ext cx="390615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3694407-21AF-CB84-4260-754197CA4128}"/>
                </a:ext>
              </a:extLst>
            </p:cNvPr>
            <p:cNvCxnSpPr>
              <a:stCxn id="21" idx="4"/>
              <a:endCxn id="9" idx="0"/>
            </p:cNvCxnSpPr>
            <p:nvPr/>
          </p:nvCxnSpPr>
          <p:spPr>
            <a:xfrm>
              <a:off x="7772334" y="1835716"/>
              <a:ext cx="471596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F54C363-DD92-C26C-BB0D-B73C79B6AFFC}"/>
                </a:ext>
              </a:extLst>
            </p:cNvPr>
            <p:cNvCxnSpPr>
              <a:stCxn id="22" idx="4"/>
              <a:endCxn id="9" idx="0"/>
            </p:cNvCxnSpPr>
            <p:nvPr/>
          </p:nvCxnSpPr>
          <p:spPr>
            <a:xfrm flipH="1">
              <a:off x="8243930" y="1835716"/>
              <a:ext cx="401729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3B1503E6-94B9-28A6-9002-51F936A359EE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808" name="TextBox 27">
            <a:extLst>
              <a:ext uri="{FF2B5EF4-FFF2-40B4-BE49-F238E27FC236}">
                <a16:creationId xmlns:a16="http://schemas.microsoft.com/office/drawing/2014/main" id="{CFEBEA16-34D2-3759-9B09-9C1187C2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809" name="TextBox 33">
            <a:extLst>
              <a:ext uri="{FF2B5EF4-FFF2-40B4-BE49-F238E27FC236}">
                <a16:creationId xmlns:a16="http://schemas.microsoft.com/office/drawing/2014/main" id="{7E37490E-D1BB-27D2-2C9D-69010523D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F28C839D-CF4D-B1A7-BBCB-F1420B4F54B0}"/>
              </a:ext>
            </a:extLst>
          </p:cNvPr>
          <p:cNvGraphicFramePr>
            <a:graphicFrameLocks noGrp="1"/>
          </p:cNvGraphicFramePr>
          <p:nvPr/>
        </p:nvGraphicFramePr>
        <p:xfrm>
          <a:off x="6924675" y="4756150"/>
          <a:ext cx="1770063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9CC01D04-2FC2-3DC2-A494-267F0EB1F900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4768850"/>
          <a:ext cx="2032000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아내이름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849" name="TextBox 39">
            <a:extLst>
              <a:ext uri="{FF2B5EF4-FFF2-40B4-BE49-F238E27FC236}">
                <a16:creationId xmlns:a16="http://schemas.microsoft.com/office/drawing/2014/main" id="{03CC2E22-3B25-690D-BF1A-B0891BCB5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4489450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850" name="TextBox 40">
            <a:extLst>
              <a:ext uri="{FF2B5EF4-FFF2-40B4-BE49-F238E27FC236}">
                <a16:creationId xmlns:a16="http://schemas.microsoft.com/office/drawing/2014/main" id="{B0ADA1DB-B610-263C-0E8D-A78D06ADB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462463"/>
            <a:ext cx="542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2851" name="그림 6">
            <a:extLst>
              <a:ext uri="{FF2B5EF4-FFF2-40B4-BE49-F238E27FC236}">
                <a16:creationId xmlns:a16="http://schemas.microsoft.com/office/drawing/2014/main" id="{F0CC38C5-63ED-921E-961D-21B30313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541838"/>
            <a:ext cx="44751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번호 개체 틀 4">
            <a:extLst>
              <a:ext uri="{FF2B5EF4-FFF2-40B4-BE49-F238E27FC236}">
                <a16:creationId xmlns:a16="http://schemas.microsoft.com/office/drawing/2014/main" id="{14A12BF2-5E6A-AD9F-9B77-007B07C19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CDDECA-EBB6-458D-B4BF-4A9918D5A5A2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04199DB2-2A43-2F76-50C2-BABF45D90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0A73A6E-59E3-FD4D-A336-E141F9655FD1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837" name="그림 3">
            <a:extLst>
              <a:ext uri="{FF2B5EF4-FFF2-40B4-BE49-F238E27FC236}">
                <a16:creationId xmlns:a16="http://schemas.microsoft.com/office/drawing/2014/main" id="{C97851B3-2313-9FD0-545A-CAF3EAEC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51025"/>
            <a:ext cx="4083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38" name="그룹 28">
            <a:extLst>
              <a:ext uri="{FF2B5EF4-FFF2-40B4-BE49-F238E27FC236}">
                <a16:creationId xmlns:a16="http://schemas.microsoft.com/office/drawing/2014/main" id="{2017289D-1FC7-1288-AC11-B1CDFE1091C7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279775"/>
            <a:ext cx="4400550" cy="830263"/>
            <a:chOff x="4634713" y="1505543"/>
            <a:chExt cx="4401561" cy="8301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32625F-7324-708E-A2E2-227AE581A869}"/>
                </a:ext>
              </a:extLst>
            </p:cNvPr>
            <p:cNvSpPr/>
            <p:nvPr/>
          </p:nvSpPr>
          <p:spPr>
            <a:xfrm>
              <a:off x="5147594" y="2005564"/>
              <a:ext cx="720891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남성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F1D8B1-FF23-A269-24D7-6E5AB27859D7}"/>
                </a:ext>
              </a:extLst>
            </p:cNvPr>
            <p:cNvSpPr/>
            <p:nvPr/>
          </p:nvSpPr>
          <p:spPr>
            <a:xfrm>
              <a:off x="7885073" y="2005564"/>
              <a:ext cx="719302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여성</a:t>
              </a: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335DFA75-03E5-3B61-97E8-51B651D3C4E6}"/>
                </a:ext>
              </a:extLst>
            </p:cNvPr>
            <p:cNvSpPr/>
            <p:nvPr/>
          </p:nvSpPr>
          <p:spPr>
            <a:xfrm>
              <a:off x="6516333" y="1988103"/>
              <a:ext cx="792344" cy="3476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결혼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7733E27-FC60-8386-9739-42C19CAE790B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868484" y="2162713"/>
              <a:ext cx="647849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DFBE6E7-1DB5-43F6-49DF-E0C63481935C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7308677" y="2162713"/>
              <a:ext cx="576395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05" name="TextBox 12">
              <a:extLst>
                <a:ext uri="{FF2B5EF4-FFF2-40B4-BE49-F238E27FC236}">
                  <a16:creationId xmlns:a16="http://schemas.microsoft.com/office/drawing/2014/main" id="{9D26A65E-1571-6F11-04B2-654D69685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906" name="TextBox 17">
              <a:extLst>
                <a:ext uri="{FF2B5EF4-FFF2-40B4-BE49-F238E27FC236}">
                  <a16:creationId xmlns:a16="http://schemas.microsoft.com/office/drawing/2014/main" id="{16228B98-B899-5EE9-FA25-B1371E8CD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4AA7B1-8691-06A0-698C-F1B1FDBCFFB8}"/>
                </a:ext>
              </a:extLst>
            </p:cNvPr>
            <p:cNvSpPr/>
            <p:nvPr/>
          </p:nvSpPr>
          <p:spPr>
            <a:xfrm>
              <a:off x="4634713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E9AC87-CCE0-E2DA-A834-CD5B10B90702}"/>
                </a:ext>
              </a:extLst>
            </p:cNvPr>
            <p:cNvSpPr/>
            <p:nvPr/>
          </p:nvSpPr>
          <p:spPr>
            <a:xfrm>
              <a:off x="5508039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863873E-63BC-10FA-6132-A044A8AADCA1}"/>
                </a:ext>
              </a:extLst>
            </p:cNvPr>
            <p:cNvSpPr/>
            <p:nvPr/>
          </p:nvSpPr>
          <p:spPr>
            <a:xfrm>
              <a:off x="7380132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78C4F8-3D81-AC38-7F68-C7A6C85C11C1}"/>
                </a:ext>
              </a:extLst>
            </p:cNvPr>
            <p:cNvSpPr/>
            <p:nvPr/>
          </p:nvSpPr>
          <p:spPr>
            <a:xfrm>
              <a:off x="8253457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242E5E-D019-E957-5C41-02D0B846638D}"/>
                </a:ext>
              </a:extLst>
            </p:cNvPr>
            <p:cNvCxnSpPr>
              <a:stCxn id="15" idx="4"/>
              <a:endCxn id="5" idx="0"/>
            </p:cNvCxnSpPr>
            <p:nvPr/>
          </p:nvCxnSpPr>
          <p:spPr>
            <a:xfrm>
              <a:off x="5025328" y="1837303"/>
              <a:ext cx="482711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3884635-D5FF-0955-5277-4456FB66D062}"/>
                </a:ext>
              </a:extLst>
            </p:cNvPr>
            <p:cNvCxnSpPr>
              <a:stCxn id="20" idx="4"/>
              <a:endCxn id="5" idx="0"/>
            </p:cNvCxnSpPr>
            <p:nvPr/>
          </p:nvCxnSpPr>
          <p:spPr>
            <a:xfrm flipH="1">
              <a:off x="5508039" y="1837303"/>
              <a:ext cx="390615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8F8FEA7-3360-151C-1918-6AF542F60C71}"/>
                </a:ext>
              </a:extLst>
            </p:cNvPr>
            <p:cNvCxnSpPr>
              <a:stCxn id="21" idx="4"/>
              <a:endCxn id="9" idx="0"/>
            </p:cNvCxnSpPr>
            <p:nvPr/>
          </p:nvCxnSpPr>
          <p:spPr>
            <a:xfrm>
              <a:off x="7772334" y="1835716"/>
              <a:ext cx="471596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349A02-097A-DE24-0F13-5EC4F9475EBA}"/>
                </a:ext>
              </a:extLst>
            </p:cNvPr>
            <p:cNvCxnSpPr>
              <a:stCxn id="22" idx="4"/>
              <a:endCxn id="9" idx="0"/>
            </p:cNvCxnSpPr>
            <p:nvPr/>
          </p:nvCxnSpPr>
          <p:spPr>
            <a:xfrm flipH="1">
              <a:off x="8243930" y="1835716"/>
              <a:ext cx="401729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4B90338F-9555-786E-9FD6-68151C8714A2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856" name="TextBox 27">
            <a:extLst>
              <a:ext uri="{FF2B5EF4-FFF2-40B4-BE49-F238E27FC236}">
                <a16:creationId xmlns:a16="http://schemas.microsoft.com/office/drawing/2014/main" id="{FE5D1671-2638-82FC-07A2-A3BFFC13A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57" name="TextBox 33">
            <a:extLst>
              <a:ext uri="{FF2B5EF4-FFF2-40B4-BE49-F238E27FC236}">
                <a16:creationId xmlns:a16="http://schemas.microsoft.com/office/drawing/2014/main" id="{5F021346-873E-61B9-584B-76ACFBF5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2AA0F99F-C273-9F45-3FB2-7BE32A9D76A6}"/>
              </a:ext>
            </a:extLst>
          </p:cNvPr>
          <p:cNvGraphicFramePr>
            <a:graphicFrameLocks noGrp="1"/>
          </p:cNvGraphicFramePr>
          <p:nvPr/>
        </p:nvGraphicFramePr>
        <p:xfrm>
          <a:off x="6924675" y="4756150"/>
          <a:ext cx="1770063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79" marR="9147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79" marR="9147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83E7B73C-36E2-DCC1-80EC-5B34B74B68CA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4768850"/>
          <a:ext cx="2032000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아내이름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14" marR="91414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14" marR="91414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897" name="TextBox 39">
            <a:extLst>
              <a:ext uri="{FF2B5EF4-FFF2-40B4-BE49-F238E27FC236}">
                <a16:creationId xmlns:a16="http://schemas.microsoft.com/office/drawing/2014/main" id="{3D90BB44-A0E1-5D10-317B-680D6012C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4489450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98" name="TextBox 40">
            <a:extLst>
              <a:ext uri="{FF2B5EF4-FFF2-40B4-BE49-F238E27FC236}">
                <a16:creationId xmlns:a16="http://schemas.microsoft.com/office/drawing/2014/main" id="{42D3291F-26D5-61A9-3739-085BE68FA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462463"/>
            <a:ext cx="542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4899" name="그림 6">
            <a:extLst>
              <a:ext uri="{FF2B5EF4-FFF2-40B4-BE49-F238E27FC236}">
                <a16:creationId xmlns:a16="http://schemas.microsoft.com/office/drawing/2014/main" id="{910F0588-E9A8-A6C7-83A7-CE4571F6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541838"/>
            <a:ext cx="44751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번호 개체 틀 4">
            <a:extLst>
              <a:ext uri="{FF2B5EF4-FFF2-40B4-BE49-F238E27FC236}">
                <a16:creationId xmlns:a16="http://schemas.microsoft.com/office/drawing/2014/main" id="{8692D6C1-AE4F-0DDD-2FCD-09841497D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A941915-7A85-46B3-843A-5BC22D381A9F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5D54FE7-59F9-D555-2069-5B717FC94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C9470978-9889-A0D1-B9F0-27099EF99720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885" name="그림 29">
            <a:extLst>
              <a:ext uri="{FF2B5EF4-FFF2-40B4-BE49-F238E27FC236}">
                <a16:creationId xmlns:a16="http://schemas.microsoft.com/office/drawing/2014/main" id="{E4F388A7-33FE-1D48-F03B-24047A93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51025"/>
            <a:ext cx="4083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86" name="그룹 30">
            <a:extLst>
              <a:ext uri="{FF2B5EF4-FFF2-40B4-BE49-F238E27FC236}">
                <a16:creationId xmlns:a16="http://schemas.microsoft.com/office/drawing/2014/main" id="{EC5D5B3D-6451-2D75-0271-310914D630E1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279775"/>
            <a:ext cx="4400550" cy="830263"/>
            <a:chOff x="4634713" y="1505543"/>
            <a:chExt cx="4401561" cy="83019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7EE97C0-8587-12F3-B813-140BC267E4B0}"/>
                </a:ext>
              </a:extLst>
            </p:cNvPr>
            <p:cNvSpPr/>
            <p:nvPr/>
          </p:nvSpPr>
          <p:spPr>
            <a:xfrm>
              <a:off x="5147594" y="2005564"/>
              <a:ext cx="720891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남성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027B93-5529-0EC5-51D3-5B39881C57A3}"/>
                </a:ext>
              </a:extLst>
            </p:cNvPr>
            <p:cNvSpPr/>
            <p:nvPr/>
          </p:nvSpPr>
          <p:spPr>
            <a:xfrm>
              <a:off x="7885073" y="2005564"/>
              <a:ext cx="719302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여성</a:t>
              </a:r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51176FBD-7AF7-27BC-BD2C-2D70F6C8D00E}"/>
                </a:ext>
              </a:extLst>
            </p:cNvPr>
            <p:cNvSpPr/>
            <p:nvPr/>
          </p:nvSpPr>
          <p:spPr>
            <a:xfrm>
              <a:off x="6516333" y="1988103"/>
              <a:ext cx="792344" cy="3476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결혼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B83CD62-DE7C-14DB-DD75-E64A48F7B965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5868484" y="2162713"/>
              <a:ext cx="647849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0AD9790-7EB9-C086-8F8E-DB7514933252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308677" y="2162713"/>
              <a:ext cx="576395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76" name="TextBox 36">
              <a:extLst>
                <a:ext uri="{FF2B5EF4-FFF2-40B4-BE49-F238E27FC236}">
                  <a16:creationId xmlns:a16="http://schemas.microsoft.com/office/drawing/2014/main" id="{26A4278B-7607-0991-6854-AE409FDF7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977" name="TextBox 37">
              <a:extLst>
                <a:ext uri="{FF2B5EF4-FFF2-40B4-BE49-F238E27FC236}">
                  <a16:creationId xmlns:a16="http://schemas.microsoft.com/office/drawing/2014/main" id="{9122E6CE-A5BB-FC18-75EE-F354A604D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45CBBE8-B36E-AA3A-A27A-5B2F659469F1}"/>
                </a:ext>
              </a:extLst>
            </p:cNvPr>
            <p:cNvSpPr/>
            <p:nvPr/>
          </p:nvSpPr>
          <p:spPr>
            <a:xfrm>
              <a:off x="4634713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7921293-9DC2-0876-EE98-A57F6F21A0B8}"/>
                </a:ext>
              </a:extLst>
            </p:cNvPr>
            <p:cNvSpPr/>
            <p:nvPr/>
          </p:nvSpPr>
          <p:spPr>
            <a:xfrm>
              <a:off x="5508039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8A7FDDE-CAD8-2FCD-7876-EF775917F0DB}"/>
                </a:ext>
              </a:extLst>
            </p:cNvPr>
            <p:cNvSpPr/>
            <p:nvPr/>
          </p:nvSpPr>
          <p:spPr>
            <a:xfrm>
              <a:off x="7380132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E55E9A8-5176-621F-0049-7DC064A65C6A}"/>
                </a:ext>
              </a:extLst>
            </p:cNvPr>
            <p:cNvSpPr/>
            <p:nvPr/>
          </p:nvSpPr>
          <p:spPr>
            <a:xfrm>
              <a:off x="8253457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09422B4-CA47-7511-AE5F-784C29FBD383}"/>
                </a:ext>
              </a:extLst>
            </p:cNvPr>
            <p:cNvCxnSpPr>
              <a:stCxn id="39" idx="4"/>
              <a:endCxn id="32" idx="0"/>
            </p:cNvCxnSpPr>
            <p:nvPr/>
          </p:nvCxnSpPr>
          <p:spPr>
            <a:xfrm>
              <a:off x="5025328" y="1837303"/>
              <a:ext cx="482711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1E24388-6637-F6F0-F960-BA5494BDBAB1}"/>
                </a:ext>
              </a:extLst>
            </p:cNvPr>
            <p:cNvCxnSpPr>
              <a:stCxn id="40" idx="4"/>
              <a:endCxn id="32" idx="0"/>
            </p:cNvCxnSpPr>
            <p:nvPr/>
          </p:nvCxnSpPr>
          <p:spPr>
            <a:xfrm flipH="1">
              <a:off x="5508039" y="1837303"/>
              <a:ext cx="390615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3C7196D-C4E0-3196-4E63-EC3CAAD989F9}"/>
                </a:ext>
              </a:extLst>
            </p:cNvPr>
            <p:cNvCxnSpPr>
              <a:stCxn id="41" idx="4"/>
              <a:endCxn id="33" idx="0"/>
            </p:cNvCxnSpPr>
            <p:nvPr/>
          </p:nvCxnSpPr>
          <p:spPr>
            <a:xfrm>
              <a:off x="7772334" y="1835716"/>
              <a:ext cx="471596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3C6467A-A034-C1C0-543E-63E319E8DA92}"/>
                </a:ext>
              </a:extLst>
            </p:cNvPr>
            <p:cNvCxnSpPr>
              <a:stCxn id="42" idx="4"/>
              <a:endCxn id="33" idx="0"/>
            </p:cNvCxnSpPr>
            <p:nvPr/>
          </p:nvCxnSpPr>
          <p:spPr>
            <a:xfrm flipH="1">
              <a:off x="8243930" y="1835716"/>
              <a:ext cx="401729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58171C8E-2E9D-8E7D-DA57-5BACFF88AF62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04" name="TextBox 47">
            <a:extLst>
              <a:ext uri="{FF2B5EF4-FFF2-40B4-BE49-F238E27FC236}">
                <a16:creationId xmlns:a16="http://schemas.microsoft.com/office/drawing/2014/main" id="{1DAA343A-95C4-8530-1CE3-ECAF3C843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905" name="TextBox 48">
            <a:extLst>
              <a:ext uri="{FF2B5EF4-FFF2-40B4-BE49-F238E27FC236}">
                <a16:creationId xmlns:a16="http://schemas.microsoft.com/office/drawing/2014/main" id="{B931D71F-0334-49C4-AD2D-491A47E3C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906" name="그림 4">
            <a:extLst>
              <a:ext uri="{FF2B5EF4-FFF2-40B4-BE49-F238E27FC236}">
                <a16:creationId xmlns:a16="http://schemas.microsoft.com/office/drawing/2014/main" id="{7BC25C01-DD78-60A1-4262-DB1249D7B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4684713"/>
            <a:ext cx="4340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표 2">
            <a:extLst>
              <a:ext uri="{FF2B5EF4-FFF2-40B4-BE49-F238E27FC236}">
                <a16:creationId xmlns:a16="http://schemas.microsoft.com/office/drawing/2014/main" id="{314F68A3-64A3-6294-6FF3-16489C77DDCA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4806950"/>
          <a:ext cx="1370012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64" marR="91464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64" marR="91464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64" marR="91464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64" marR="91464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64" marR="91464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F09756B0-9008-25BC-B5DE-085C1DA2F3F8}"/>
              </a:ext>
            </a:extLst>
          </p:cNvPr>
          <p:cNvGraphicFramePr>
            <a:graphicFrameLocks noGrp="1"/>
          </p:cNvGraphicFramePr>
          <p:nvPr/>
        </p:nvGraphicFramePr>
        <p:xfrm>
          <a:off x="7667625" y="4797425"/>
          <a:ext cx="1433513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43" marR="91443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43" marR="91443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43" marR="91443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43" marR="91443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43" marR="91443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41" name="TextBox 53">
            <a:extLst>
              <a:ext uri="{FF2B5EF4-FFF2-40B4-BE49-F238E27FC236}">
                <a16:creationId xmlns:a16="http://schemas.microsoft.com/office/drawing/2014/main" id="{CA089BC3-9122-F124-5338-DE80BBBAF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988" y="4538663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942" name="TextBox 54">
            <a:extLst>
              <a:ext uri="{FF2B5EF4-FFF2-40B4-BE49-F238E27FC236}">
                <a16:creationId xmlns:a16="http://schemas.microsoft.com/office/drawing/2014/main" id="{EAA93DDD-D180-C1F0-E3BC-944109E27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425" y="4511675"/>
            <a:ext cx="542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96DB7BFF-B2F0-CA0B-1236-FE6AFD381258}"/>
              </a:ext>
            </a:extLst>
          </p:cNvPr>
          <p:cNvGraphicFramePr>
            <a:graphicFrameLocks noGrp="1"/>
          </p:cNvGraphicFramePr>
          <p:nvPr/>
        </p:nvGraphicFramePr>
        <p:xfrm>
          <a:off x="6159500" y="4800600"/>
          <a:ext cx="1370013" cy="82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/>
                        <a:t>남이름</a:t>
                      </a:r>
                      <a:endParaRPr lang="ko-KR" altLang="en-US" sz="1200" u="sng" dirty="0"/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여이름</a:t>
                      </a:r>
                      <a:endParaRPr lang="ko-KR" altLang="en-US" sz="1200" dirty="0"/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" name="표 2">
            <a:extLst>
              <a:ext uri="{FF2B5EF4-FFF2-40B4-BE49-F238E27FC236}">
                <a16:creationId xmlns:a16="http://schemas.microsoft.com/office/drawing/2014/main" id="{0004EBE2-9B8D-21C8-1EC5-043AE5002288}"/>
              </a:ext>
            </a:extLst>
          </p:cNvPr>
          <p:cNvGraphicFramePr>
            <a:graphicFrameLocks noGrp="1"/>
          </p:cNvGraphicFramePr>
          <p:nvPr/>
        </p:nvGraphicFramePr>
        <p:xfrm>
          <a:off x="6159500" y="5700713"/>
          <a:ext cx="1370013" cy="82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 err="1"/>
                        <a:t>남이름</a:t>
                      </a:r>
                      <a:endParaRPr lang="ko-KR" altLang="en-US" sz="1200" u="none" dirty="0"/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/>
                        <a:t>여이름</a:t>
                      </a:r>
                      <a:endParaRPr lang="ko-KR" altLang="en-US" sz="1200" u="sng" dirty="0"/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65" marR="91465" marT="45645" marB="4564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65" marR="91465" marT="45645" marB="456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번호 개체 틀 4">
            <a:extLst>
              <a:ext uri="{FF2B5EF4-FFF2-40B4-BE49-F238E27FC236}">
                <a16:creationId xmlns:a16="http://schemas.microsoft.com/office/drawing/2014/main" id="{9E748D83-BA73-9079-0F05-BC49F9923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370292-7432-476B-9B20-7260F50D7B37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6E5DE7CF-654B-B649-4969-ABBE57E0F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1BF39FFC-03A9-3D9A-6E6E-DE1D4E2B3350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8933" name="그림 29">
            <a:extLst>
              <a:ext uri="{FF2B5EF4-FFF2-40B4-BE49-F238E27FC236}">
                <a16:creationId xmlns:a16="http://schemas.microsoft.com/office/drawing/2014/main" id="{6F72F306-3737-D1E8-2988-BC40D7DD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851025"/>
            <a:ext cx="408305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34" name="그룹 30">
            <a:extLst>
              <a:ext uri="{FF2B5EF4-FFF2-40B4-BE49-F238E27FC236}">
                <a16:creationId xmlns:a16="http://schemas.microsoft.com/office/drawing/2014/main" id="{DD01EBCF-B1F5-BF66-B1C5-25F7E7CFECA8}"/>
              </a:ext>
            </a:extLst>
          </p:cNvPr>
          <p:cNvGrpSpPr>
            <a:grpSpLocks/>
          </p:cNvGrpSpPr>
          <p:nvPr/>
        </p:nvGrpSpPr>
        <p:grpSpPr bwMode="auto">
          <a:xfrm>
            <a:off x="212725" y="3279775"/>
            <a:ext cx="4400550" cy="830263"/>
            <a:chOff x="4634713" y="1505543"/>
            <a:chExt cx="4401561" cy="83019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7122795-03F4-4BD0-D2B8-9D5C0E427B48}"/>
                </a:ext>
              </a:extLst>
            </p:cNvPr>
            <p:cNvSpPr/>
            <p:nvPr/>
          </p:nvSpPr>
          <p:spPr>
            <a:xfrm>
              <a:off x="5147594" y="2005564"/>
              <a:ext cx="720891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남성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EFDDFC9-1BAA-642F-E12E-1D159BF0D2A2}"/>
                </a:ext>
              </a:extLst>
            </p:cNvPr>
            <p:cNvSpPr/>
            <p:nvPr/>
          </p:nvSpPr>
          <p:spPr>
            <a:xfrm>
              <a:off x="7885073" y="2005564"/>
              <a:ext cx="719302" cy="330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여성</a:t>
              </a:r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AEE51E78-C97C-D949-1791-F13A3F5B5108}"/>
                </a:ext>
              </a:extLst>
            </p:cNvPr>
            <p:cNvSpPr/>
            <p:nvPr/>
          </p:nvSpPr>
          <p:spPr>
            <a:xfrm>
              <a:off x="6516333" y="1988103"/>
              <a:ext cx="792344" cy="347634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결혼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A3D47B4-7A75-57C4-19EC-AE83CDBF372C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5868484" y="2162713"/>
              <a:ext cx="647849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9727B62-7580-D01B-042A-7CFB36C92A46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7308677" y="2162713"/>
              <a:ext cx="576395" cy="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02" name="TextBox 36">
              <a:extLst>
                <a:ext uri="{FF2B5EF4-FFF2-40B4-BE49-F238E27FC236}">
                  <a16:creationId xmlns:a16="http://schemas.microsoft.com/office/drawing/2014/main" id="{40A65AE1-E4FB-E3C6-D83A-1C36517CC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003" name="TextBox 37">
              <a:extLst>
                <a:ext uri="{FF2B5EF4-FFF2-40B4-BE49-F238E27FC236}">
                  <a16:creationId xmlns:a16="http://schemas.microsoft.com/office/drawing/2014/main" id="{E8C12D64-0D22-8A52-0348-934423607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E2486A-205F-4381-CD3A-498874103618}"/>
                </a:ext>
              </a:extLst>
            </p:cNvPr>
            <p:cNvSpPr/>
            <p:nvPr/>
          </p:nvSpPr>
          <p:spPr>
            <a:xfrm>
              <a:off x="4634713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F4C770F-D005-4282-26FE-B96E15ED70B2}"/>
                </a:ext>
              </a:extLst>
            </p:cNvPr>
            <p:cNvSpPr/>
            <p:nvPr/>
          </p:nvSpPr>
          <p:spPr>
            <a:xfrm>
              <a:off x="5508039" y="1507131"/>
              <a:ext cx="782818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6748588-FDF3-70B2-FF30-6B9870C10010}"/>
                </a:ext>
              </a:extLst>
            </p:cNvPr>
            <p:cNvSpPr/>
            <p:nvPr/>
          </p:nvSpPr>
          <p:spPr>
            <a:xfrm>
              <a:off x="7380132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u="sng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12BE41-339A-8D6E-229F-D927919C2B1F}"/>
                </a:ext>
              </a:extLst>
            </p:cNvPr>
            <p:cNvSpPr/>
            <p:nvPr/>
          </p:nvSpPr>
          <p:spPr>
            <a:xfrm>
              <a:off x="8253457" y="1505543"/>
              <a:ext cx="782817" cy="33017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77DB8D5-6E38-054D-46A0-E0F61493494E}"/>
                </a:ext>
              </a:extLst>
            </p:cNvPr>
            <p:cNvCxnSpPr>
              <a:stCxn id="39" idx="4"/>
              <a:endCxn id="32" idx="0"/>
            </p:cNvCxnSpPr>
            <p:nvPr/>
          </p:nvCxnSpPr>
          <p:spPr>
            <a:xfrm>
              <a:off x="5025328" y="1837303"/>
              <a:ext cx="482711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D993AEE-D58B-8FC1-7777-A07C35BB4EAB}"/>
                </a:ext>
              </a:extLst>
            </p:cNvPr>
            <p:cNvCxnSpPr>
              <a:stCxn id="40" idx="4"/>
              <a:endCxn id="32" idx="0"/>
            </p:cNvCxnSpPr>
            <p:nvPr/>
          </p:nvCxnSpPr>
          <p:spPr>
            <a:xfrm flipH="1">
              <a:off x="5508039" y="1837303"/>
              <a:ext cx="390615" cy="168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A70A766-CB4F-8019-D9B3-F27F5DE75E47}"/>
                </a:ext>
              </a:extLst>
            </p:cNvPr>
            <p:cNvCxnSpPr>
              <a:stCxn id="41" idx="4"/>
              <a:endCxn id="33" idx="0"/>
            </p:cNvCxnSpPr>
            <p:nvPr/>
          </p:nvCxnSpPr>
          <p:spPr>
            <a:xfrm>
              <a:off x="7772334" y="1835716"/>
              <a:ext cx="471596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6D5089-53A4-E9CB-7338-DD4578E233CF}"/>
                </a:ext>
              </a:extLst>
            </p:cNvPr>
            <p:cNvCxnSpPr>
              <a:stCxn id="42" idx="4"/>
              <a:endCxn id="33" idx="0"/>
            </p:cNvCxnSpPr>
            <p:nvPr/>
          </p:nvCxnSpPr>
          <p:spPr>
            <a:xfrm flipH="1">
              <a:off x="8243930" y="1835716"/>
              <a:ext cx="401729" cy="169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C0778AAA-5F88-539E-5AFF-841527F25FDE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952" name="TextBox 47">
            <a:extLst>
              <a:ext uri="{FF2B5EF4-FFF2-40B4-BE49-F238E27FC236}">
                <a16:creationId xmlns:a16="http://schemas.microsoft.com/office/drawing/2014/main" id="{123E991F-2C5D-F7AF-38C9-5CE81835B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953" name="TextBox 48">
            <a:extLst>
              <a:ext uri="{FF2B5EF4-FFF2-40B4-BE49-F238E27FC236}">
                <a16:creationId xmlns:a16="http://schemas.microsoft.com/office/drawing/2014/main" id="{0FC3F225-2811-E3E5-1C76-6B42EC87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52" name="표 2">
            <a:extLst>
              <a:ext uri="{FF2B5EF4-FFF2-40B4-BE49-F238E27FC236}">
                <a16:creationId xmlns:a16="http://schemas.microsoft.com/office/drawing/2014/main" id="{6BFA1220-9C16-68A4-961B-7FEE57253C90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4806950"/>
          <a:ext cx="13700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err="1"/>
                        <a:t>남이름</a:t>
                      </a:r>
                      <a:endParaRPr lang="ko-KR" altLang="en-US" sz="1200" u="sng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B2784C40-DC61-DA5A-D71C-07A162E8FFB4}"/>
              </a:ext>
            </a:extLst>
          </p:cNvPr>
          <p:cNvGraphicFramePr>
            <a:graphicFrameLocks noGrp="1"/>
          </p:cNvGraphicFramePr>
          <p:nvPr/>
        </p:nvGraphicFramePr>
        <p:xfrm>
          <a:off x="6038850" y="4810125"/>
          <a:ext cx="143351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dirty="0" err="1"/>
                        <a:t>여이름</a:t>
                      </a:r>
                      <a:endParaRPr lang="ko-KR" altLang="en-US" sz="1200" u="none" dirty="0"/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70DEAD5-F950-99E6-FE32-337D83137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988" y="4538663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DCFFF-8EAA-CB3E-AA15-B83FB3E16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451643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여성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8996" name="그림 2">
            <a:extLst>
              <a:ext uri="{FF2B5EF4-FFF2-40B4-BE49-F238E27FC236}">
                <a16:creationId xmlns:a16="http://schemas.microsoft.com/office/drawing/2014/main" id="{048D6B48-6088-CFF6-C4BB-574D4113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4754563"/>
            <a:ext cx="3702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번호 개체 틀 4">
            <a:extLst>
              <a:ext uri="{FF2B5EF4-FFF2-40B4-BE49-F238E27FC236}">
                <a16:creationId xmlns:a16="http://schemas.microsoft.com/office/drawing/2014/main" id="{B282F58A-9390-D59D-00C7-C5FEAF24F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31882E-80CC-46F2-AEF6-5EEC120E2D7F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4ECEC93-7A64-D445-0E63-AED6A36AE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86F10653-A06D-A7DB-0EFB-A32122987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4: </a:t>
            </a:r>
            <a:r>
              <a:rPr lang="ko-KR" altLang="en-US" sz="1800" b="1">
                <a:solidFill>
                  <a:srgbClr val="FF3300"/>
                </a:solidFill>
              </a:rPr>
              <a:t>정규 </a:t>
            </a:r>
            <a:r>
              <a:rPr lang="en-US" altLang="ko-KR" sz="1800" b="1">
                <a:solidFill>
                  <a:srgbClr val="FF3300"/>
                </a:solidFill>
              </a:rPr>
              <a:t>2</a:t>
            </a:r>
            <a:r>
              <a:rPr lang="ko-KR" altLang="en-US" sz="1800" b="1">
                <a:solidFill>
                  <a:srgbClr val="FF3300"/>
                </a:solidFill>
              </a:rPr>
              <a:t>진 </a:t>
            </a:r>
            <a:r>
              <a:rPr lang="en-US" altLang="ko-KR" sz="1800" b="1">
                <a:solidFill>
                  <a:srgbClr val="FF3300"/>
                </a:solidFill>
              </a:rPr>
              <a:t>1:N </a:t>
            </a:r>
            <a:r>
              <a:rPr lang="ko-KR" altLang="en-US" sz="1800" b="1">
                <a:solidFill>
                  <a:srgbClr val="FF3300"/>
                </a:solidFill>
              </a:rPr>
              <a:t>관계 타입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정규 </a:t>
            </a:r>
            <a:r>
              <a:rPr lang="en-US" altLang="ko-KR" sz="1800">
                <a:latin typeface="HY동녘M" pitchFamily="18" charset="-127"/>
              </a:rPr>
              <a:t>2</a:t>
            </a:r>
            <a:r>
              <a:rPr lang="ko-KR" altLang="en-US" sz="1800">
                <a:latin typeface="HY동녘M" pitchFamily="18" charset="-127"/>
              </a:rPr>
              <a:t>진 </a:t>
            </a:r>
            <a:r>
              <a:rPr lang="en-US" altLang="ko-KR" sz="1800">
                <a:latin typeface="HY동녘M" pitchFamily="18" charset="-127"/>
              </a:rPr>
              <a:t>1:N </a:t>
            </a: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대하여 </a:t>
            </a:r>
            <a:r>
              <a:rPr lang="en-US" altLang="ko-KR" sz="1800">
                <a:latin typeface="HY동녘M" pitchFamily="18" charset="-127"/>
              </a:rPr>
              <a:t>N</a:t>
            </a:r>
            <a:r>
              <a:rPr lang="ko-KR" altLang="en-US" sz="1800">
                <a:latin typeface="HY동녘M" pitchFamily="18" charset="-127"/>
              </a:rPr>
              <a:t>측의 참여 엔티티 타입에 대응되는 릴레이션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를 찾음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참여하는 </a:t>
            </a:r>
            <a:r>
              <a:rPr lang="en-US" altLang="ko-KR" sz="1800">
                <a:latin typeface="HY동녘M" pitchFamily="18" charset="-127"/>
              </a:rPr>
              <a:t>1</a:t>
            </a:r>
            <a:r>
              <a:rPr lang="ko-KR" altLang="en-US" sz="1800">
                <a:latin typeface="HY동녘M" pitchFamily="18" charset="-127"/>
              </a:rPr>
              <a:t>측의 엔티티 타입에 대응되는 릴레이션 </a:t>
            </a:r>
            <a:r>
              <a:rPr lang="en-US" altLang="ko-KR" sz="1800">
                <a:latin typeface="HY동녘M" pitchFamily="18" charset="-127"/>
              </a:rPr>
              <a:t>T</a:t>
            </a:r>
            <a:r>
              <a:rPr lang="ko-KR" altLang="en-US" sz="1800">
                <a:latin typeface="HY동녘M" pitchFamily="18" charset="-127"/>
              </a:rPr>
              <a:t>의 기본 키를 릴레이션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에 외래 키로 포함시킴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릴레이션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의 기본 키를 릴레이션 </a:t>
            </a:r>
            <a:r>
              <a:rPr lang="en-US" altLang="ko-KR" sz="1800">
                <a:latin typeface="HY동녘M" pitchFamily="18" charset="-127"/>
              </a:rPr>
              <a:t>T</a:t>
            </a:r>
            <a:r>
              <a:rPr lang="ko-KR" altLang="en-US" sz="1800">
                <a:latin typeface="HY동녘M" pitchFamily="18" charset="-127"/>
              </a:rPr>
              <a:t>에 외래 키로 포함시키면 애트리뷰트에 값들의 집합이 들어가거나 정보의 중복이 많이 발생함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이 가지고 있는 모든 단순 애트리뷰트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복합 애트리뷰트를 갖고 있는 경우에는 복합 애트리뷰트를 구성하는 단순 애트리뷰트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들을 </a:t>
            </a:r>
            <a:r>
              <a:rPr lang="en-US" altLang="ko-KR" sz="1800">
                <a:latin typeface="HY동녘M" pitchFamily="18" charset="-127"/>
              </a:rPr>
              <a:t>S</a:t>
            </a:r>
            <a:r>
              <a:rPr lang="ko-KR" altLang="en-US" sz="1800">
                <a:latin typeface="HY동녘M" pitchFamily="18" charset="-127"/>
              </a:rPr>
              <a:t>에 해당하는 릴레이션에 포함시킴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4">
            <a:extLst>
              <a:ext uri="{FF2B5EF4-FFF2-40B4-BE49-F238E27FC236}">
                <a16:creationId xmlns:a16="http://schemas.microsoft.com/office/drawing/2014/main" id="{0B5928B8-A63D-DFA7-8D4D-EF0D2FAC3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B31624-B8B7-4EE3-B5CA-19D9FEA33BF2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73EC976-809D-A8BB-5C3F-EDD4D5E3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43012" name="그룹 6">
            <a:extLst>
              <a:ext uri="{FF2B5EF4-FFF2-40B4-BE49-F238E27FC236}">
                <a16:creationId xmlns:a16="http://schemas.microsoft.com/office/drawing/2014/main" id="{DE817F36-A047-0682-DF3F-118AFB036A51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3235325"/>
            <a:ext cx="4400550" cy="830263"/>
            <a:chOff x="4634713" y="1505379"/>
            <a:chExt cx="4401561" cy="8303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947A2C-9B26-83CD-5708-947D56760F9E}"/>
                </a:ext>
              </a:extLst>
            </p:cNvPr>
            <p:cNvSpPr/>
            <p:nvPr/>
          </p:nvSpPr>
          <p:spPr>
            <a:xfrm>
              <a:off x="5147593" y="2005499"/>
              <a:ext cx="720891" cy="3302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학과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079914-3BE5-402E-2DAB-B22066A3E613}"/>
                </a:ext>
              </a:extLst>
            </p:cNvPr>
            <p:cNvSpPr/>
            <p:nvPr/>
          </p:nvSpPr>
          <p:spPr>
            <a:xfrm>
              <a:off x="7885072" y="2005499"/>
              <a:ext cx="719303" cy="3302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EAC9DBAF-3CDB-3A6D-BCB1-DAAFC8D2AA62}"/>
                </a:ext>
              </a:extLst>
            </p:cNvPr>
            <p:cNvSpPr/>
            <p:nvPr/>
          </p:nvSpPr>
          <p:spPr>
            <a:xfrm>
              <a:off x="6516332" y="1989622"/>
              <a:ext cx="792345" cy="346115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소속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29D35B-0768-DE65-DF4C-2F70A7A4572B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5868483" y="2162679"/>
              <a:ext cx="647849" cy="7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7950AC-5A5A-F27E-2F5F-A38ED06BB29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308677" y="2162679"/>
              <a:ext cx="576394" cy="7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97" name="TextBox 12">
              <a:extLst>
                <a:ext uri="{FF2B5EF4-FFF2-40B4-BE49-F238E27FC236}">
                  <a16:creationId xmlns:a16="http://schemas.microsoft.com/office/drawing/2014/main" id="{EAC271BA-21BD-42CC-2488-A39453398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098" name="TextBox 13">
              <a:extLst>
                <a:ext uri="{FF2B5EF4-FFF2-40B4-BE49-F238E27FC236}">
                  <a16:creationId xmlns:a16="http://schemas.microsoft.com/office/drawing/2014/main" id="{A709E188-CC6D-8E69-1922-A43D679F9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920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0868C6A-E2D6-5468-8FD1-AE717052CF89}"/>
                </a:ext>
              </a:extLst>
            </p:cNvPr>
            <p:cNvSpPr/>
            <p:nvPr/>
          </p:nvSpPr>
          <p:spPr>
            <a:xfrm>
              <a:off x="4634713" y="1506967"/>
              <a:ext cx="1005118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u="sng" dirty="0">
                  <a:solidFill>
                    <a:schemeClr val="tx1"/>
                  </a:solidFill>
                </a:rPr>
                <a:t>학과이름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78390D-2E93-DDC3-3BDC-E0C5E42459D5}"/>
                </a:ext>
              </a:extLst>
            </p:cNvPr>
            <p:cNvSpPr/>
            <p:nvPr/>
          </p:nvSpPr>
          <p:spPr>
            <a:xfrm>
              <a:off x="5777976" y="1505379"/>
              <a:ext cx="781229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B07C654-1F8B-EDAD-9E56-39AAFDBA889C}"/>
                </a:ext>
              </a:extLst>
            </p:cNvPr>
            <p:cNvSpPr/>
            <p:nvPr/>
          </p:nvSpPr>
          <p:spPr>
            <a:xfrm>
              <a:off x="7151478" y="1505379"/>
              <a:ext cx="1011470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u="sng" dirty="0">
                  <a:solidFill>
                    <a:schemeClr val="tx1"/>
                  </a:solidFill>
                </a:rPr>
                <a:t>학생이름</a:t>
              </a:r>
              <a:endParaRPr lang="ko-KR" altLang="en-US" sz="1050" u="sng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CAA318A-7522-4977-F803-7BEE4183E7A8}"/>
                </a:ext>
              </a:extLst>
            </p:cNvPr>
            <p:cNvSpPr/>
            <p:nvPr/>
          </p:nvSpPr>
          <p:spPr>
            <a:xfrm>
              <a:off x="8253456" y="1505379"/>
              <a:ext cx="782818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9D3462-1BD8-66A4-0231-79184CEE16B2}"/>
                </a:ext>
              </a:extLst>
            </p:cNvPr>
            <p:cNvCxnSpPr>
              <a:cxnSpLocks/>
              <a:stCxn id="15" idx="4"/>
              <a:endCxn id="8" idx="0"/>
            </p:cNvCxnSpPr>
            <p:nvPr/>
          </p:nvCxnSpPr>
          <p:spPr>
            <a:xfrm>
              <a:off x="5136478" y="1837205"/>
              <a:ext cx="371560" cy="1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C27D8CA-F9B2-D4C1-ED79-6B70B1FEF8AC}"/>
                </a:ext>
              </a:extLst>
            </p:cNvPr>
            <p:cNvCxnSpPr>
              <a:stCxn id="16" idx="4"/>
              <a:endCxn id="8" idx="0"/>
            </p:cNvCxnSpPr>
            <p:nvPr/>
          </p:nvCxnSpPr>
          <p:spPr>
            <a:xfrm flipH="1">
              <a:off x="5508039" y="1835617"/>
              <a:ext cx="660552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E9D89C6-0938-36C4-2262-CA4D4264DCF0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7656419" y="1835617"/>
              <a:ext cx="587510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B05DF53-859D-6B4F-0044-A6C8C56F4AC6}"/>
                </a:ext>
              </a:extLst>
            </p:cNvPr>
            <p:cNvCxnSpPr>
              <a:stCxn id="18" idx="4"/>
              <a:endCxn id="9" idx="0"/>
            </p:cNvCxnSpPr>
            <p:nvPr/>
          </p:nvCxnSpPr>
          <p:spPr>
            <a:xfrm flipH="1">
              <a:off x="8243929" y="1835617"/>
              <a:ext cx="401730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013" name="그림 26">
            <a:extLst>
              <a:ext uri="{FF2B5EF4-FFF2-40B4-BE49-F238E27FC236}">
                <a16:creationId xmlns:a16="http://schemas.microsoft.com/office/drawing/2014/main" id="{EE320634-CEA8-E744-4CE7-A5EDAF3E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387475"/>
            <a:ext cx="42767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그림 28">
            <a:extLst>
              <a:ext uri="{FF2B5EF4-FFF2-40B4-BE49-F238E27FC236}">
                <a16:creationId xmlns:a16="http://schemas.microsoft.com/office/drawing/2014/main" id="{A5152885-056F-8B5A-D825-50E8CA46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4941888"/>
            <a:ext cx="4267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AE76DF6E-641E-F190-CCBC-C1E420D35B40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3214688"/>
          <a:ext cx="2176462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학과이름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컴퓨터공학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기계공학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0EE116B7-CC04-2FB1-800C-C026DB7D3D3E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3205163"/>
          <a:ext cx="2174875" cy="10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학생이름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049" name="TextBox 34">
            <a:extLst>
              <a:ext uri="{FF2B5EF4-FFF2-40B4-BE49-F238E27FC236}">
                <a16:creationId xmlns:a16="http://schemas.microsoft.com/office/drawing/2014/main" id="{E5842619-CE6E-0A6E-77DC-BC382019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946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학과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050" name="TextBox 35">
            <a:extLst>
              <a:ext uri="{FF2B5EF4-FFF2-40B4-BE49-F238E27FC236}">
                <a16:creationId xmlns:a16="http://schemas.microsoft.com/office/drawing/2014/main" id="{624C0AFB-7DFA-F857-9B11-EB0B542EF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91782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06DA7006-F7A1-E155-F0BC-43DFC7EDC6F0}"/>
              </a:ext>
            </a:extLst>
          </p:cNvPr>
          <p:cNvGraphicFramePr>
            <a:graphicFrameLocks noGrp="1"/>
          </p:cNvGraphicFramePr>
          <p:nvPr/>
        </p:nvGraphicFramePr>
        <p:xfrm>
          <a:off x="4589463" y="4806950"/>
          <a:ext cx="1927225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학과이름</a:t>
                      </a:r>
                    </a:p>
                  </a:txBody>
                  <a:tcPr marL="91456" marR="91456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6" marR="91456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게임공학</a:t>
                      </a:r>
                    </a:p>
                  </a:txBody>
                  <a:tcPr marL="91456" marR="91456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6" marR="91456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컴퓨터공학</a:t>
                      </a:r>
                    </a:p>
                  </a:txBody>
                  <a:tcPr marL="91456" marR="91456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6" marR="91456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기계공학</a:t>
                      </a:r>
                    </a:p>
                  </a:txBody>
                  <a:tcPr marL="91456" marR="91456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6" marR="91456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E78F6D9A-1A9A-71D6-CC2E-DAEC1193DA12}"/>
              </a:ext>
            </a:extLst>
          </p:cNvPr>
          <p:cNvGraphicFramePr>
            <a:graphicFrameLocks noGrp="1"/>
          </p:cNvGraphicFramePr>
          <p:nvPr/>
        </p:nvGraphicFramePr>
        <p:xfrm>
          <a:off x="6588125" y="4797425"/>
          <a:ext cx="2433638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학생이름</a:t>
                      </a:r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학과이름</a:t>
                      </a:r>
                    </a:p>
                  </a:txBody>
                  <a:tcPr marL="91421" marR="91421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게임공학</a:t>
                      </a:r>
                    </a:p>
                  </a:txBody>
                  <a:tcPr marL="91421" marR="91421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기계공학</a:t>
                      </a:r>
                    </a:p>
                  </a:txBody>
                  <a:tcPr marL="91421" marR="91421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1" marR="91421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게임공학</a:t>
                      </a:r>
                    </a:p>
                  </a:txBody>
                  <a:tcPr marL="91421" marR="91421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090" name="TextBox 38">
            <a:extLst>
              <a:ext uri="{FF2B5EF4-FFF2-40B4-BE49-F238E27FC236}">
                <a16:creationId xmlns:a16="http://schemas.microsoft.com/office/drawing/2014/main" id="{6D2B60ED-7BBD-80C3-C931-60E20604B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25" y="453866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학과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091" name="TextBox 39">
            <a:extLst>
              <a:ext uri="{FF2B5EF4-FFF2-40B4-BE49-F238E27FC236}">
                <a16:creationId xmlns:a16="http://schemas.microsoft.com/office/drawing/2014/main" id="{095B9047-B926-51BE-62B9-832086876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4538663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번호 개체 틀 4">
            <a:extLst>
              <a:ext uri="{FF2B5EF4-FFF2-40B4-BE49-F238E27FC236}">
                <a16:creationId xmlns:a16="http://schemas.microsoft.com/office/drawing/2014/main" id="{5E1D966A-BA83-F169-41B6-C7AE1B5ED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33800" y="6267450"/>
            <a:ext cx="1600200" cy="33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2357DF-A5C0-408D-9296-9C50226874D9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3B33357-CCBF-CEFD-7568-BA76424A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45060" name="그룹 6">
            <a:extLst>
              <a:ext uri="{FF2B5EF4-FFF2-40B4-BE49-F238E27FC236}">
                <a16:creationId xmlns:a16="http://schemas.microsoft.com/office/drawing/2014/main" id="{9419CC9D-1E6C-7AE7-DD3D-ABE93FB95441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2522538"/>
            <a:ext cx="4400550" cy="830262"/>
            <a:chOff x="4634713" y="1505379"/>
            <a:chExt cx="4401561" cy="8303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DB6BA9-AE5D-0292-4ADF-196DB9E8483F}"/>
                </a:ext>
              </a:extLst>
            </p:cNvPr>
            <p:cNvSpPr/>
            <p:nvPr/>
          </p:nvSpPr>
          <p:spPr>
            <a:xfrm>
              <a:off x="5147593" y="2005499"/>
              <a:ext cx="720891" cy="3302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학과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6D8CF-EF29-213C-4D09-C22A6A3DA8F5}"/>
                </a:ext>
              </a:extLst>
            </p:cNvPr>
            <p:cNvSpPr/>
            <p:nvPr/>
          </p:nvSpPr>
          <p:spPr>
            <a:xfrm>
              <a:off x="7885072" y="2005499"/>
              <a:ext cx="719303" cy="3302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630C25EB-ED5C-8513-3E71-A6E44298CBD5}"/>
                </a:ext>
              </a:extLst>
            </p:cNvPr>
            <p:cNvSpPr/>
            <p:nvPr/>
          </p:nvSpPr>
          <p:spPr>
            <a:xfrm>
              <a:off x="6516332" y="1989622"/>
              <a:ext cx="792345" cy="346115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소속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92E5283-8C33-7CF7-00F1-40709EE6C8EC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5868483" y="2162680"/>
              <a:ext cx="647849" cy="7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6912433-957F-C27F-0A93-C18F9DA691D1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308677" y="2162680"/>
              <a:ext cx="576394" cy="7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78" name="TextBox 12">
              <a:extLst>
                <a:ext uri="{FF2B5EF4-FFF2-40B4-BE49-F238E27FC236}">
                  <a16:creationId xmlns:a16="http://schemas.microsoft.com/office/drawing/2014/main" id="{75A23494-7F18-92F0-75E6-84381F0C5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569" y="1947574"/>
              <a:ext cx="272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5179" name="TextBox 13">
              <a:extLst>
                <a:ext uri="{FF2B5EF4-FFF2-40B4-BE49-F238E27FC236}">
                  <a16:creationId xmlns:a16="http://schemas.microsoft.com/office/drawing/2014/main" id="{51218E19-7593-AA54-4329-6AF117C34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625" y="1947574"/>
              <a:ext cx="2920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EC61156-1DC8-C2FC-903F-61059D4EC2B3}"/>
                </a:ext>
              </a:extLst>
            </p:cNvPr>
            <p:cNvSpPr/>
            <p:nvPr/>
          </p:nvSpPr>
          <p:spPr>
            <a:xfrm>
              <a:off x="4634713" y="1506966"/>
              <a:ext cx="1005118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u="sng" dirty="0">
                  <a:solidFill>
                    <a:schemeClr val="tx1"/>
                  </a:solidFill>
                </a:rPr>
                <a:t>학과이름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CBD8C47-A2DC-5653-9D9A-F99B181AD0A8}"/>
                </a:ext>
              </a:extLst>
            </p:cNvPr>
            <p:cNvSpPr/>
            <p:nvPr/>
          </p:nvSpPr>
          <p:spPr>
            <a:xfrm>
              <a:off x="5777976" y="1505379"/>
              <a:ext cx="781229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637E03E-E3BE-FCDB-C72A-798EE733D148}"/>
                </a:ext>
              </a:extLst>
            </p:cNvPr>
            <p:cNvSpPr/>
            <p:nvPr/>
          </p:nvSpPr>
          <p:spPr>
            <a:xfrm>
              <a:off x="7151478" y="1505379"/>
              <a:ext cx="1011470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u="sng" dirty="0">
                  <a:solidFill>
                    <a:schemeClr val="tx1"/>
                  </a:solidFill>
                </a:rPr>
                <a:t>학생이름</a:t>
              </a:r>
              <a:endParaRPr lang="ko-KR" altLang="en-US" sz="1050" u="sng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07739C7-D5FB-4B4A-2824-8D48A27670CF}"/>
                </a:ext>
              </a:extLst>
            </p:cNvPr>
            <p:cNvSpPr/>
            <p:nvPr/>
          </p:nvSpPr>
          <p:spPr>
            <a:xfrm>
              <a:off x="8253456" y="1505379"/>
              <a:ext cx="782818" cy="3302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…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33133D2-D7FF-E4D0-79A2-41F030344689}"/>
                </a:ext>
              </a:extLst>
            </p:cNvPr>
            <p:cNvCxnSpPr>
              <a:cxnSpLocks/>
              <a:stCxn id="15" idx="4"/>
              <a:endCxn id="8" idx="0"/>
            </p:cNvCxnSpPr>
            <p:nvPr/>
          </p:nvCxnSpPr>
          <p:spPr>
            <a:xfrm>
              <a:off x="5136478" y="1837204"/>
              <a:ext cx="371560" cy="168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89780D-A171-491E-11DA-173A1E2A35DE}"/>
                </a:ext>
              </a:extLst>
            </p:cNvPr>
            <p:cNvCxnSpPr>
              <a:stCxn id="16" idx="4"/>
              <a:endCxn id="8" idx="0"/>
            </p:cNvCxnSpPr>
            <p:nvPr/>
          </p:nvCxnSpPr>
          <p:spPr>
            <a:xfrm flipH="1">
              <a:off x="5508039" y="1835617"/>
              <a:ext cx="660552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EA48940-9CDF-E85D-E987-1B0667332129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7656419" y="1835617"/>
              <a:ext cx="587510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091FAD9-A80F-2787-C524-A121821084F0}"/>
                </a:ext>
              </a:extLst>
            </p:cNvPr>
            <p:cNvCxnSpPr>
              <a:stCxn id="18" idx="4"/>
              <a:endCxn id="9" idx="0"/>
            </p:cNvCxnSpPr>
            <p:nvPr/>
          </p:nvCxnSpPr>
          <p:spPr>
            <a:xfrm flipH="1">
              <a:off x="8243929" y="1835617"/>
              <a:ext cx="401730" cy="169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061" name="그림 26">
            <a:extLst>
              <a:ext uri="{FF2B5EF4-FFF2-40B4-BE49-F238E27FC236}">
                <a16:creationId xmlns:a16="http://schemas.microsoft.com/office/drawing/2014/main" id="{1ABD3F83-444E-E30C-07F5-3811A6B8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387475"/>
            <a:ext cx="42767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표 2">
            <a:extLst>
              <a:ext uri="{FF2B5EF4-FFF2-40B4-BE49-F238E27FC236}">
                <a16:creationId xmlns:a16="http://schemas.microsoft.com/office/drawing/2014/main" id="{F3A50328-201E-9A94-9D40-C4B30CF0477D}"/>
              </a:ext>
            </a:extLst>
          </p:cNvPr>
          <p:cNvGraphicFramePr>
            <a:graphicFrameLocks noGrp="1"/>
          </p:cNvGraphicFramePr>
          <p:nvPr/>
        </p:nvGraphicFramePr>
        <p:xfrm>
          <a:off x="4668838" y="2501900"/>
          <a:ext cx="2176462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학과이름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컴퓨터공학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기계공학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AFF32493-2D62-7D8A-EB57-280958DA1751}"/>
              </a:ext>
            </a:extLst>
          </p:cNvPr>
          <p:cNvGraphicFramePr>
            <a:graphicFrameLocks noGrp="1"/>
          </p:cNvGraphicFramePr>
          <p:nvPr/>
        </p:nvGraphicFramePr>
        <p:xfrm>
          <a:off x="6926263" y="2492375"/>
          <a:ext cx="2174875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학생이름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392" marR="91392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096" name="TextBox 34">
            <a:extLst>
              <a:ext uri="{FF2B5EF4-FFF2-40B4-BE49-F238E27FC236}">
                <a16:creationId xmlns:a16="http://schemas.microsoft.com/office/drawing/2014/main" id="{C4CC44B4-556D-3E5D-EA18-5375AC36D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23361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학과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097" name="TextBox 35">
            <a:extLst>
              <a:ext uri="{FF2B5EF4-FFF2-40B4-BE49-F238E27FC236}">
                <a16:creationId xmlns:a16="http://schemas.microsoft.com/office/drawing/2014/main" id="{BB3D19D8-0B65-2ECF-2848-ACE2AC65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2205038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3877C4E8-05EA-33D4-ACC8-818D8AA57AF0}"/>
              </a:ext>
            </a:extLst>
          </p:cNvPr>
          <p:cNvGraphicFramePr>
            <a:graphicFrameLocks noGrp="1"/>
          </p:cNvGraphicFramePr>
          <p:nvPr/>
        </p:nvGraphicFramePr>
        <p:xfrm>
          <a:off x="4498975" y="4094163"/>
          <a:ext cx="1600200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/>
                        <a:t>학과이름</a:t>
                      </a:r>
                    </a:p>
                  </a:txBody>
                  <a:tcPr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게임공학</a:t>
                      </a:r>
                    </a:p>
                  </a:txBody>
                  <a:tcPr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컴퓨터공학</a:t>
                      </a:r>
                    </a:p>
                  </a:txBody>
                  <a:tcPr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기계공학</a:t>
                      </a:r>
                    </a:p>
                  </a:txBody>
                  <a:tcPr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A26746E0-ED7D-0E81-55F6-87DFF6A59378}"/>
              </a:ext>
            </a:extLst>
          </p:cNvPr>
          <p:cNvGraphicFramePr>
            <a:graphicFrameLocks noGrp="1"/>
          </p:cNvGraphicFramePr>
          <p:nvPr/>
        </p:nvGraphicFramePr>
        <p:xfrm>
          <a:off x="7667625" y="4084638"/>
          <a:ext cx="1433513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/>
                        <a:t>학생이름</a:t>
                      </a:r>
                    </a:p>
                  </a:txBody>
                  <a:tcPr marL="91443" marR="91443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 marL="91443" marR="91443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김태희</a:t>
                      </a:r>
                    </a:p>
                  </a:txBody>
                  <a:tcPr marL="91443" marR="91443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1443" marR="91443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이민정</a:t>
                      </a:r>
                    </a:p>
                  </a:txBody>
                  <a:tcPr marL="91443" marR="91443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1443" marR="91443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아이유</a:t>
                      </a:r>
                    </a:p>
                  </a:txBody>
                  <a:tcPr marL="91443" marR="91443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91443" marR="91443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32" name="TextBox 38">
            <a:extLst>
              <a:ext uri="{FF2B5EF4-FFF2-40B4-BE49-F238E27FC236}">
                <a16:creationId xmlns:a16="http://schemas.microsoft.com/office/drawing/2014/main" id="{55C8A6CA-1645-F365-929F-1A7080DAE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838" y="382587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학과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133" name="TextBox 39">
            <a:extLst>
              <a:ext uri="{FF2B5EF4-FFF2-40B4-BE49-F238E27FC236}">
                <a16:creationId xmlns:a16="http://schemas.microsoft.com/office/drawing/2014/main" id="{588EAD99-246E-EE3A-E142-358F9079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3825875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5134" name="그림 2">
            <a:extLst>
              <a:ext uri="{FF2B5EF4-FFF2-40B4-BE49-F238E27FC236}">
                <a16:creationId xmlns:a16="http://schemas.microsoft.com/office/drawing/2014/main" id="{0518EE81-35A6-0AF2-A04F-27A3FEEB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17988"/>
            <a:ext cx="42957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A516B75B-6933-23DA-12EE-03C0A5958B30}"/>
              </a:ext>
            </a:extLst>
          </p:cNvPr>
          <p:cNvGraphicFramePr>
            <a:graphicFrameLocks noGrp="1"/>
          </p:cNvGraphicFramePr>
          <p:nvPr/>
        </p:nvGraphicFramePr>
        <p:xfrm>
          <a:off x="6157913" y="4094163"/>
          <a:ext cx="1435100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none" dirty="0"/>
                        <a:t>학과이름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/>
                        <a:t>학생이름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김태희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이민정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아이유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21F70618-F802-0F34-1C16-FB42E76F2EF0}"/>
              </a:ext>
            </a:extLst>
          </p:cNvPr>
          <p:cNvGraphicFramePr>
            <a:graphicFrameLocks noGrp="1"/>
          </p:cNvGraphicFramePr>
          <p:nvPr/>
        </p:nvGraphicFramePr>
        <p:xfrm>
          <a:off x="6157913" y="5226050"/>
          <a:ext cx="1435100" cy="130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/>
                        <a:t>학과이름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none" dirty="0"/>
                        <a:t>학생이름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김태희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이민정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아이유</a:t>
                      </a:r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기계공학</a:t>
                      </a:r>
                    </a:p>
                  </a:txBody>
                  <a:tcPr marL="91418" marR="91418" marT="45702" marB="4570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marL="91418" marR="91418" marT="45702" marB="457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&quot;허용 안 됨&quot; 기호 3">
            <a:extLst>
              <a:ext uri="{FF2B5EF4-FFF2-40B4-BE49-F238E27FC236}">
                <a16:creationId xmlns:a16="http://schemas.microsoft.com/office/drawing/2014/main" id="{317E476C-6AB5-9540-A5B8-2CC88CEBC0BF}"/>
              </a:ext>
            </a:extLst>
          </p:cNvPr>
          <p:cNvSpPr/>
          <p:nvPr/>
        </p:nvSpPr>
        <p:spPr>
          <a:xfrm>
            <a:off x="6448425" y="5145088"/>
            <a:ext cx="792163" cy="896937"/>
          </a:xfrm>
          <a:prstGeom prst="noSmoking">
            <a:avLst>
              <a:gd name="adj" fmla="val 1174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4">
            <a:extLst>
              <a:ext uri="{FF2B5EF4-FFF2-40B4-BE49-F238E27FC236}">
                <a16:creationId xmlns:a16="http://schemas.microsoft.com/office/drawing/2014/main" id="{66A9DC95-AF79-90A8-BB22-C462CAF6E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DB6BE2-0B33-4247-B933-2DB978D8BF8F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847B87C-9948-3A4D-556E-AD2D6169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62F570-26B5-9C7E-F8B4-4FFFDEAE136C}"/>
              </a:ext>
            </a:extLst>
          </p:cNvPr>
          <p:cNvSpPr/>
          <p:nvPr/>
        </p:nvSpPr>
        <p:spPr>
          <a:xfrm>
            <a:off x="2008188" y="3365500"/>
            <a:ext cx="720725" cy="33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사원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B35D997-A823-B722-1B81-B087540CD3E9}"/>
              </a:ext>
            </a:extLst>
          </p:cNvPr>
          <p:cNvSpPr/>
          <p:nvPr/>
        </p:nvSpPr>
        <p:spPr>
          <a:xfrm>
            <a:off x="1936750" y="3932238"/>
            <a:ext cx="938213" cy="34607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직속상사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09B008-C196-3AEC-60AB-3CC8F083F3F3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flipH="1">
            <a:off x="1936750" y="3695700"/>
            <a:ext cx="431800" cy="40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013672-2B91-41B7-C25F-2AC4E0C737C0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H="1" flipV="1">
            <a:off x="2368550" y="3695700"/>
            <a:ext cx="506413" cy="40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2" name="TextBox 12">
            <a:extLst>
              <a:ext uri="{FF2B5EF4-FFF2-40B4-BE49-F238E27FC236}">
                <a16:creationId xmlns:a16="http://schemas.microsoft.com/office/drawing/2014/main" id="{295B38D9-FBF2-9C71-C500-629561E27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788" y="3762375"/>
            <a:ext cx="27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113" name="TextBox 13">
            <a:extLst>
              <a:ext uri="{FF2B5EF4-FFF2-40B4-BE49-F238E27FC236}">
                <a16:creationId xmlns:a16="http://schemas.microsoft.com/office/drawing/2014/main" id="{8D8EE15B-BB86-5990-8CEB-73168A6D2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563" y="3759200"/>
            <a:ext cx="292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1CF2061-876E-79C5-029B-4C2F2999032D}"/>
              </a:ext>
            </a:extLst>
          </p:cNvPr>
          <p:cNvSpPr/>
          <p:nvPr/>
        </p:nvSpPr>
        <p:spPr>
          <a:xfrm>
            <a:off x="1495425" y="2867025"/>
            <a:ext cx="1004888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u="sng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45F6F5-F788-B57B-03BA-44948F297E6A}"/>
              </a:ext>
            </a:extLst>
          </p:cNvPr>
          <p:cNvSpPr/>
          <p:nvPr/>
        </p:nvSpPr>
        <p:spPr>
          <a:xfrm>
            <a:off x="2638425" y="2865438"/>
            <a:ext cx="782638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8BF82E2-8FDF-2B9C-F40B-AD09C68D0C7C}"/>
              </a:ext>
            </a:extLst>
          </p:cNvPr>
          <p:cNvCxnSpPr>
            <a:cxnSpLocks/>
            <a:stCxn id="15" idx="4"/>
            <a:endCxn id="8" idx="0"/>
          </p:cNvCxnSpPr>
          <p:nvPr/>
        </p:nvCxnSpPr>
        <p:spPr>
          <a:xfrm>
            <a:off x="1998663" y="3197225"/>
            <a:ext cx="369887" cy="1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2E8A75-128F-B34C-CC68-90D2FD64B43D}"/>
              </a:ext>
            </a:extLst>
          </p:cNvPr>
          <p:cNvCxnSpPr>
            <a:stCxn id="16" idx="4"/>
            <a:endCxn id="8" idx="0"/>
          </p:cNvCxnSpPr>
          <p:nvPr/>
        </p:nvCxnSpPr>
        <p:spPr>
          <a:xfrm flipH="1">
            <a:off x="2368550" y="3195638"/>
            <a:ext cx="660400" cy="16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2516B8E0-4959-C061-75F8-789135E14C5F}"/>
              </a:ext>
            </a:extLst>
          </p:cNvPr>
          <p:cNvGraphicFramePr>
            <a:graphicFrameLocks noGrp="1"/>
          </p:cNvGraphicFramePr>
          <p:nvPr/>
        </p:nvGraphicFramePr>
        <p:xfrm>
          <a:off x="4635500" y="2474913"/>
          <a:ext cx="2176463" cy="164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141" name="TextBox 35">
            <a:extLst>
              <a:ext uri="{FF2B5EF4-FFF2-40B4-BE49-F238E27FC236}">
                <a16:creationId xmlns:a16="http://schemas.microsoft.com/office/drawing/2014/main" id="{00B3896D-BA17-0CF8-E04E-B0C266F79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189163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사원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7142" name="그림 4">
            <a:extLst>
              <a:ext uri="{FF2B5EF4-FFF2-40B4-BE49-F238E27FC236}">
                <a16:creationId xmlns:a16="http://schemas.microsoft.com/office/drawing/2014/main" id="{F1938364-5E38-2F98-6362-580C5E16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325563"/>
            <a:ext cx="17621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43" name="그림 29">
            <a:extLst>
              <a:ext uri="{FF2B5EF4-FFF2-40B4-BE49-F238E27FC236}">
                <a16:creationId xmlns:a16="http://schemas.microsoft.com/office/drawing/2014/main" id="{F3E3DC22-5E8A-901E-E5E3-FB9421FE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4794250"/>
            <a:ext cx="14001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표 2">
            <a:extLst>
              <a:ext uri="{FF2B5EF4-FFF2-40B4-BE49-F238E27FC236}">
                <a16:creationId xmlns:a16="http://schemas.microsoft.com/office/drawing/2014/main" id="{771DD5A8-6E8B-2775-F9D1-1FE82A4742E3}"/>
              </a:ext>
            </a:extLst>
          </p:cNvPr>
          <p:cNvGraphicFramePr>
            <a:graphicFrameLocks noGrp="1"/>
          </p:cNvGraphicFramePr>
          <p:nvPr/>
        </p:nvGraphicFramePr>
        <p:xfrm>
          <a:off x="4614863" y="4592638"/>
          <a:ext cx="2478087" cy="164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상사</a:t>
                      </a:r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이민정</a:t>
                      </a:r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47" marR="91447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47" marR="91447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174" name="TextBox 41">
            <a:extLst>
              <a:ext uri="{FF2B5EF4-FFF2-40B4-BE49-F238E27FC236}">
                <a16:creationId xmlns:a16="http://schemas.microsoft.com/office/drawing/2014/main" id="{AF1EEAD8-248B-43A8-66ED-D41408457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43053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사원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번호 개체 틀 4">
            <a:extLst>
              <a:ext uri="{FF2B5EF4-FFF2-40B4-BE49-F238E27FC236}">
                <a16:creationId xmlns:a16="http://schemas.microsoft.com/office/drawing/2014/main" id="{960415BD-4F43-20CD-C9C9-7C08CC3BD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E4D96B-1535-4E23-BC77-422D9E6B46CF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92607F6-7338-ED6C-CA1C-A3E9F0E0D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357188"/>
            <a:ext cx="8234362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</a:p>
        </p:txBody>
      </p:sp>
      <p:graphicFrame>
        <p:nvGraphicFramePr>
          <p:cNvPr id="12292" name="Object 2">
            <a:extLst>
              <a:ext uri="{FF2B5EF4-FFF2-40B4-BE49-F238E27FC236}">
                <a16:creationId xmlns:a16="http://schemas.microsoft.com/office/drawing/2014/main" id="{A8A1CC03-E3D6-8EB9-F73F-D4D9555644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8688" y="1500188"/>
          <a:ext cx="7404100" cy="463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01587" imgH="3568254" progId="Photoshop.Image.7">
                  <p:embed/>
                </p:oleObj>
              </mc:Choice>
              <mc:Fallback>
                <p:oleObj name="Image" r:id="rId3" imgW="5701587" imgH="356825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500188"/>
                        <a:ext cx="7404100" cy="463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번호 개체 틀 4">
            <a:extLst>
              <a:ext uri="{FF2B5EF4-FFF2-40B4-BE49-F238E27FC236}">
                <a16:creationId xmlns:a16="http://schemas.microsoft.com/office/drawing/2014/main" id="{D744306F-E0EE-6446-BF4A-88F3D017F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19DCC6-9755-48BC-B825-3A79CF5B289D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DBA86ADF-B10D-C945-1CF6-9639FDF7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92E7BFF-958C-D3A4-983F-7557CFDC7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5: 2</a:t>
            </a:r>
            <a:r>
              <a:rPr lang="ko-KR" altLang="en-US" sz="1800" b="1">
                <a:solidFill>
                  <a:srgbClr val="FF3300"/>
                </a:solidFill>
              </a:rPr>
              <a:t>진 </a:t>
            </a:r>
            <a:r>
              <a:rPr lang="en-US" altLang="ko-KR" sz="1800" b="1">
                <a:solidFill>
                  <a:srgbClr val="FF3300"/>
                </a:solidFill>
              </a:rPr>
              <a:t>M:N </a:t>
            </a:r>
            <a:r>
              <a:rPr lang="ko-KR" altLang="en-US" sz="1800" b="1">
                <a:solidFill>
                  <a:srgbClr val="FF3300"/>
                </a:solidFill>
              </a:rPr>
              <a:t>관계 타입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2</a:t>
            </a:r>
            <a:r>
              <a:rPr lang="ko-KR" altLang="en-US" sz="1800">
                <a:latin typeface="HY동녘M" pitchFamily="18" charset="-127"/>
              </a:rPr>
              <a:t>진 </a:t>
            </a:r>
            <a:r>
              <a:rPr lang="en-US" altLang="ko-KR" sz="1800">
                <a:latin typeface="HY동녘M" pitchFamily="18" charset="-127"/>
              </a:rPr>
              <a:t>M:N </a:t>
            </a: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대해서는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을 생성함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참여 엔티티 타입에 해당하는 릴레이션들의 기본 키를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외래 키로 포함시키고</a:t>
            </a:r>
            <a:r>
              <a:rPr lang="en-US" altLang="ko-KR" sz="1800">
                <a:latin typeface="HY동녘M" pitchFamily="18" charset="-127"/>
              </a:rPr>
              <a:t>, </a:t>
            </a:r>
            <a:r>
              <a:rPr lang="ko-KR" altLang="en-US" sz="1800">
                <a:latin typeface="HY동녘M" pitchFamily="18" charset="-127"/>
              </a:rPr>
              <a:t>이들의 조합이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키가 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이 가지고 있는 모든 단순 애트리뷰트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복합 애트리뷰트를 갖고 있는 경우에는 복합 애트리뷰트를 구성하는 단순 애트리뷰트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들을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포함시킴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4">
            <a:extLst>
              <a:ext uri="{FF2B5EF4-FFF2-40B4-BE49-F238E27FC236}">
                <a16:creationId xmlns:a16="http://schemas.microsoft.com/office/drawing/2014/main" id="{B2B0F215-1859-4EF0-DE38-628796763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681D87-06C6-4B9D-B946-D75F95C125D8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A2E9827F-A735-FBBE-71E5-3DF6D4167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1204" name="Picture 3" descr="267-new">
            <a:extLst>
              <a:ext uri="{FF2B5EF4-FFF2-40B4-BE49-F238E27FC236}">
                <a16:creationId xmlns:a16="http://schemas.microsoft.com/office/drawing/2014/main" id="{F175E9C7-FCE0-8CAB-5842-EA2228D3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790700"/>
            <a:ext cx="8391525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>
            <a:extLst>
              <a:ext uri="{FF2B5EF4-FFF2-40B4-BE49-F238E27FC236}">
                <a16:creationId xmlns:a16="http://schemas.microsoft.com/office/drawing/2014/main" id="{D30A1957-C96F-F38A-777D-7F3A4024E7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9B33BC-08F4-4AB2-974F-ADEB0CA571C0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9A279F2-E7C6-EFAA-BB58-47DA6439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D056CD0-BBB9-24C5-612E-FA4D0AA72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6: 3</a:t>
            </a:r>
            <a:r>
              <a:rPr lang="ko-KR" altLang="en-US" sz="1800" b="1">
                <a:solidFill>
                  <a:srgbClr val="FF3300"/>
                </a:solidFill>
              </a:rPr>
              <a:t>진 이상의 관계 타입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3</a:t>
            </a:r>
            <a:r>
              <a:rPr lang="ko-KR" altLang="en-US" sz="1800">
                <a:latin typeface="HY동녘M" pitchFamily="18" charset="-127"/>
              </a:rPr>
              <a:t>진 이상의 각 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대하여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을 생성함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참여하는 모든 엔티티 타입에 대응되는 릴레이션들의 기본 키를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외래 키로 포함시킴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일반적으로 외래 키들의 조합이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키가 됨</a:t>
            </a:r>
          </a:p>
          <a:p>
            <a:pPr lvl="2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참여하는 엔티티 타입들의 카디날리티가 </a:t>
            </a:r>
            <a:r>
              <a:rPr lang="en-US" altLang="ko-KR" sz="1800">
                <a:latin typeface="HY동녘M" pitchFamily="18" charset="-127"/>
              </a:rPr>
              <a:t>1:M:N</a:t>
            </a:r>
            <a:r>
              <a:rPr lang="ko-KR" altLang="en-US" sz="1800">
                <a:latin typeface="HY동녘M" pitchFamily="18" charset="-127"/>
              </a:rPr>
              <a:t>이면 카디날리티가 </a:t>
            </a:r>
            <a:r>
              <a:rPr lang="en-US" altLang="ko-KR" sz="1800">
                <a:latin typeface="HY동녘M" pitchFamily="18" charset="-127"/>
              </a:rPr>
              <a:t>M</a:t>
            </a:r>
            <a:r>
              <a:rPr lang="ko-KR" altLang="en-US" sz="1800">
                <a:latin typeface="HY동녘M" pitchFamily="18" charset="-127"/>
              </a:rPr>
              <a:t>과 </a:t>
            </a:r>
            <a:r>
              <a:rPr lang="en-US" altLang="ko-KR" sz="1800">
                <a:latin typeface="HY동녘M" pitchFamily="18" charset="-127"/>
              </a:rPr>
              <a:t>N</a:t>
            </a:r>
            <a:r>
              <a:rPr lang="ko-KR" altLang="en-US" sz="1800">
                <a:latin typeface="HY동녘M" pitchFamily="18" charset="-127"/>
              </a:rPr>
              <a:t>인 릴레이션의 기본 키를 참조하는 외래 키가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키가 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관계 타입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이 가지고 있는 모든 단순 애트리뷰트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복합 애트리뷰트를 갖고 있는 경우에는 복합 애트리뷰트를 구성하는 단순 애트리뷰트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들을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포함시킴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4">
            <a:extLst>
              <a:ext uri="{FF2B5EF4-FFF2-40B4-BE49-F238E27FC236}">
                <a16:creationId xmlns:a16="http://schemas.microsoft.com/office/drawing/2014/main" id="{7CD711C0-63A8-D34C-1FC8-88787ED54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ADF1DB-F232-4603-845E-D24E9282DF66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9859782-E214-5ADF-4EB0-BAE92E36D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5300" name="그림 2">
            <a:extLst>
              <a:ext uri="{FF2B5EF4-FFF2-40B4-BE49-F238E27FC236}">
                <a16:creationId xmlns:a16="http://schemas.microsoft.com/office/drawing/2014/main" id="{558A198C-7A04-F144-597A-F143F60E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8200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번호 개체 틀 4">
            <a:extLst>
              <a:ext uri="{FF2B5EF4-FFF2-40B4-BE49-F238E27FC236}">
                <a16:creationId xmlns:a16="http://schemas.microsoft.com/office/drawing/2014/main" id="{28D00405-53FC-C27E-B381-103212E95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4F7E8B-8712-4C0C-9B32-32F21E29B46F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E0719975-AC05-A4F0-FBA2-ED50C1AD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5C4B3977-DFEB-2DCE-5668-D326D3A856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7: </a:t>
            </a:r>
            <a:r>
              <a:rPr lang="ko-KR" altLang="en-US" sz="1800" b="1">
                <a:solidFill>
                  <a:srgbClr val="FF3300"/>
                </a:solidFill>
              </a:rPr>
              <a:t>다치 애트리뷰트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각 다치 애트리뷰트에 대하여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을 생성함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다치 애트리뷰트에 해당하는 애트리뷰트를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포함시키고</a:t>
            </a:r>
            <a:r>
              <a:rPr lang="en-US" altLang="ko-KR" sz="1800">
                <a:latin typeface="HY동녘M" pitchFamily="18" charset="-127"/>
              </a:rPr>
              <a:t>, </a:t>
            </a:r>
            <a:r>
              <a:rPr lang="ko-KR" altLang="en-US" sz="1800">
                <a:latin typeface="HY동녘M" pitchFamily="18" charset="-127"/>
              </a:rPr>
              <a:t>다치 애트리뷰트를 애트리뷰트로 갖는 엔티티 타입이나 관계 타입에 해당하는 릴레이션의 기본 키를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외래 키로 포함시킴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릴레이션의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키는 다치 애트리뷰트와 외래 키의 조합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번호 개체 틀 4">
            <a:extLst>
              <a:ext uri="{FF2B5EF4-FFF2-40B4-BE49-F238E27FC236}">
                <a16:creationId xmlns:a16="http://schemas.microsoft.com/office/drawing/2014/main" id="{F4C96B3A-A933-23EC-ADAF-587BF726D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04605F-00E9-45CD-ADE5-F2B5EE5060E4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1016F2C-5C47-9DF7-B5B9-29944ACA4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59396" name="Object 2">
            <a:extLst>
              <a:ext uri="{FF2B5EF4-FFF2-40B4-BE49-F238E27FC236}">
                <a16:creationId xmlns:a16="http://schemas.microsoft.com/office/drawing/2014/main" id="{13F5E7EF-8E66-2DC0-628D-31589EE0E7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25" y="1903413"/>
          <a:ext cx="436562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425397" imgH="1142454" progId="Photoshop.Image.7">
                  <p:embed/>
                </p:oleObj>
              </mc:Choice>
              <mc:Fallback>
                <p:oleObj name="Image" r:id="rId3" imgW="2425397" imgH="114245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903413"/>
                        <a:ext cx="436562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3">
            <a:extLst>
              <a:ext uri="{FF2B5EF4-FFF2-40B4-BE49-F238E27FC236}">
                <a16:creationId xmlns:a16="http://schemas.microsoft.com/office/drawing/2014/main" id="{4C8208A7-178C-0FC9-DFDB-8C757F4D32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913" y="3952875"/>
          <a:ext cx="4338637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3085714" imgH="1130159" progId="Photoshop.Image.7">
                  <p:embed/>
                </p:oleObj>
              </mc:Choice>
              <mc:Fallback>
                <p:oleObj name="Image" r:id="rId5" imgW="3085714" imgH="113015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3952875"/>
                        <a:ext cx="4338637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4">
            <a:extLst>
              <a:ext uri="{FF2B5EF4-FFF2-40B4-BE49-F238E27FC236}">
                <a16:creationId xmlns:a16="http://schemas.microsoft.com/office/drawing/2014/main" id="{B40D144B-E0BA-7427-804B-EB6A8B7C64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" y="5764213"/>
          <a:ext cx="4584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84127" imgH="304547" progId="Photoshop.Image.7">
                  <p:embed/>
                </p:oleObj>
              </mc:Choice>
              <mc:Fallback>
                <p:oleObj name="Image" r:id="rId7" imgW="4584127" imgH="304547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5764213"/>
                        <a:ext cx="45847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C09BBBB-668B-28E9-63A5-E4D2F2B12F2B}"/>
              </a:ext>
            </a:extLst>
          </p:cNvPr>
          <p:cNvSpPr/>
          <p:nvPr/>
        </p:nvSpPr>
        <p:spPr>
          <a:xfrm>
            <a:off x="6384925" y="3267075"/>
            <a:ext cx="720725" cy="33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18D8450-72F2-7F0E-C5CA-0BAFD1CB1446}"/>
              </a:ext>
            </a:extLst>
          </p:cNvPr>
          <p:cNvSpPr/>
          <p:nvPr/>
        </p:nvSpPr>
        <p:spPr>
          <a:xfrm>
            <a:off x="5651500" y="2767013"/>
            <a:ext cx="1011238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u="sng" dirty="0">
                <a:solidFill>
                  <a:schemeClr val="tx1"/>
                </a:solidFill>
              </a:rPr>
              <a:t>학번</a:t>
            </a:r>
            <a:endParaRPr lang="ko-KR" altLang="en-US" sz="1050" u="sng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8988A1-28B4-7F26-BAF7-CB60A24DD811}"/>
              </a:ext>
            </a:extLst>
          </p:cNvPr>
          <p:cNvSpPr/>
          <p:nvPr/>
        </p:nvSpPr>
        <p:spPr>
          <a:xfrm>
            <a:off x="6754813" y="2767013"/>
            <a:ext cx="782637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>
                <a:solidFill>
                  <a:schemeClr val="tx1"/>
                </a:solidFill>
              </a:rPr>
              <a:t>이름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42549D-EBC4-ABF9-0A9A-2B19911608D2}"/>
              </a:ext>
            </a:extLst>
          </p:cNvPr>
          <p:cNvCxnSpPr>
            <a:cxnSpLocks/>
            <a:stCxn id="17" idx="4"/>
            <a:endCxn id="9" idx="0"/>
          </p:cNvCxnSpPr>
          <p:nvPr/>
        </p:nvCxnSpPr>
        <p:spPr>
          <a:xfrm>
            <a:off x="6157913" y="3097213"/>
            <a:ext cx="587375" cy="16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A152D8-47FB-1B0A-77F0-74D6AD4CF7FE}"/>
              </a:ext>
            </a:extLst>
          </p:cNvPr>
          <p:cNvCxnSpPr>
            <a:stCxn id="18" idx="4"/>
            <a:endCxn id="9" idx="0"/>
          </p:cNvCxnSpPr>
          <p:nvPr/>
        </p:nvCxnSpPr>
        <p:spPr>
          <a:xfrm flipH="1">
            <a:off x="6745288" y="3097213"/>
            <a:ext cx="400050" cy="16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AD67F76-BE9E-46BA-21C1-4E4D8A14832B}"/>
              </a:ext>
            </a:extLst>
          </p:cNvPr>
          <p:cNvSpPr/>
          <p:nvPr/>
        </p:nvSpPr>
        <p:spPr>
          <a:xfrm>
            <a:off x="7380288" y="3306763"/>
            <a:ext cx="781050" cy="330200"/>
          </a:xfrm>
          <a:prstGeom prst="ellipse">
            <a:avLst/>
          </a:prstGeom>
          <a:solidFill>
            <a:schemeClr val="bg1"/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>
                <a:solidFill>
                  <a:schemeClr val="tx1"/>
                </a:solidFill>
              </a:rPr>
              <a:t>취미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EEF02D-215F-31A9-9BFB-CF503350FB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7105650" y="3432175"/>
            <a:ext cx="274638" cy="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9531E519-242F-4049-AC99-042C28E4C0DD}"/>
              </a:ext>
            </a:extLst>
          </p:cNvPr>
          <p:cNvGraphicFramePr>
            <a:graphicFrameLocks noGrp="1"/>
          </p:cNvGraphicFramePr>
          <p:nvPr/>
        </p:nvGraphicFramePr>
        <p:xfrm>
          <a:off x="4703763" y="4352925"/>
          <a:ext cx="2176462" cy="1096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학번</a:t>
                      </a:r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</a:t>
                      </a:r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2018180023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2017180034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2019181012</a:t>
                      </a:r>
                      <a:endParaRPr lang="ko-KR" altLang="en-US" sz="1200" dirty="0"/>
                    </a:p>
                  </a:txBody>
                  <a:tcPr marL="91459" marR="91459" marT="45692" marB="4569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B463D1FF-4308-4FC8-2BC9-0411D3675B2C}"/>
              </a:ext>
            </a:extLst>
          </p:cNvPr>
          <p:cNvGraphicFramePr>
            <a:graphicFrameLocks noGrp="1"/>
          </p:cNvGraphicFramePr>
          <p:nvPr/>
        </p:nvGraphicFramePr>
        <p:xfrm>
          <a:off x="6961188" y="4343400"/>
          <a:ext cx="2074862" cy="164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학번</a:t>
                      </a:r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취미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2018180023</a:t>
                      </a:r>
                      <a:endParaRPr lang="ko-KR" altLang="en-US" sz="1200" dirty="0"/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2018180023</a:t>
                      </a:r>
                      <a:endParaRPr lang="ko-KR" altLang="en-US" sz="1200" dirty="0"/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영화감상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2017180034</a:t>
                      </a:r>
                      <a:endParaRPr lang="ko-KR" altLang="en-US" sz="1200" dirty="0"/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독서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2019181012</a:t>
                      </a:r>
                      <a:endParaRPr lang="ko-KR" altLang="en-US" sz="1200" dirty="0"/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축구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2019181012</a:t>
                      </a:r>
                      <a:endParaRPr lang="ko-KR" altLang="en-US" sz="1200" dirty="0"/>
                    </a:p>
                  </a:txBody>
                  <a:tcPr marL="91426" marR="9142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</a:t>
                      </a:r>
                    </a:p>
                  </a:txBody>
                  <a:tcPr marL="91426" marR="91426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46" name="TextBox 32">
            <a:extLst>
              <a:ext uri="{FF2B5EF4-FFF2-40B4-BE49-F238E27FC236}">
                <a16:creationId xmlns:a16="http://schemas.microsoft.com/office/drawing/2014/main" id="{43C8487A-3414-C964-8C74-873DC977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084638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447" name="TextBox 33">
            <a:extLst>
              <a:ext uri="{FF2B5EF4-FFF2-40B4-BE49-F238E27FC236}">
                <a16:creationId xmlns:a16="http://schemas.microsoft.com/office/drawing/2014/main" id="{CFEA2866-233A-BBC1-A5C6-575FA30BE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4057650"/>
            <a:ext cx="1016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학생</a:t>
            </a:r>
            <a:r>
              <a:rPr lang="en-US" altLang="ko-KR" sz="1400"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취미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번호 개체 틀 2">
            <a:extLst>
              <a:ext uri="{FF2B5EF4-FFF2-40B4-BE49-F238E27FC236}">
                <a16:creationId xmlns:a16="http://schemas.microsoft.com/office/drawing/2014/main" id="{CF213AD7-3268-C71C-AF3F-0433F5145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36AAD4-4A64-41FC-B7D5-D4D4734A9AD7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1443" name="Group 2">
            <a:extLst>
              <a:ext uri="{FF2B5EF4-FFF2-40B4-BE49-F238E27FC236}">
                <a16:creationId xmlns:a16="http://schemas.microsoft.com/office/drawing/2014/main" id="{A59CB8C7-C80E-169B-363D-502E7539EBBD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1285875"/>
            <a:ext cx="8010525" cy="5245100"/>
            <a:chOff x="374" y="436"/>
            <a:chExt cx="5046" cy="3304"/>
          </a:xfrm>
        </p:grpSpPr>
        <p:sp>
          <p:nvSpPr>
            <p:cNvPr id="61444" name="Oval 4">
              <a:extLst>
                <a:ext uri="{FF2B5EF4-FFF2-40B4-BE49-F238E27FC236}">
                  <a16:creationId xmlns:a16="http://schemas.microsoft.com/office/drawing/2014/main" id="{12B13159-6613-2F42-A523-40D5ED6AC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45" name="Oval 5">
              <a:extLst>
                <a:ext uri="{FF2B5EF4-FFF2-40B4-BE49-F238E27FC236}">
                  <a16:creationId xmlns:a16="http://schemas.microsoft.com/office/drawing/2014/main" id="{789C03C9-6D1C-F089-7144-BC7394190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46" name="Oval 6">
              <a:extLst>
                <a:ext uri="{FF2B5EF4-FFF2-40B4-BE49-F238E27FC236}">
                  <a16:creationId xmlns:a16="http://schemas.microsoft.com/office/drawing/2014/main" id="{728AF3A6-F42F-CBB9-55F9-AE6390CB0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47" name="Oval 7">
              <a:extLst>
                <a:ext uri="{FF2B5EF4-FFF2-40B4-BE49-F238E27FC236}">
                  <a16:creationId xmlns:a16="http://schemas.microsoft.com/office/drawing/2014/main" id="{926480E4-D7D4-4A6A-4127-19B52AA70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" y="724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48" name="Oval 8">
              <a:extLst>
                <a:ext uri="{FF2B5EF4-FFF2-40B4-BE49-F238E27FC236}">
                  <a16:creationId xmlns:a16="http://schemas.microsoft.com/office/drawing/2014/main" id="{20DE295A-39A9-2055-B486-B9BAFB363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724"/>
              <a:ext cx="520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49" name="Oval 9">
              <a:extLst>
                <a:ext uri="{FF2B5EF4-FFF2-40B4-BE49-F238E27FC236}">
                  <a16:creationId xmlns:a16="http://schemas.microsoft.com/office/drawing/2014/main" id="{1D282DFC-549E-5178-E552-5BEC2EA1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" y="1060"/>
              <a:ext cx="328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0" name="Oval 10">
              <a:extLst>
                <a:ext uri="{FF2B5EF4-FFF2-40B4-BE49-F238E27FC236}">
                  <a16:creationId xmlns:a16="http://schemas.microsoft.com/office/drawing/2014/main" id="{130B8D28-19F1-4682-9AC4-3798D5615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1012"/>
              <a:ext cx="472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1" name="Rectangle 11">
              <a:extLst>
                <a:ext uri="{FF2B5EF4-FFF2-40B4-BE49-F238E27FC236}">
                  <a16:creationId xmlns:a16="http://schemas.microsoft.com/office/drawing/2014/main" id="{E42EC44B-A3B1-AE7B-B473-C8AB4841A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1396"/>
              <a:ext cx="80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2" name="Oval 12">
              <a:extLst>
                <a:ext uri="{FF2B5EF4-FFF2-40B4-BE49-F238E27FC236}">
                  <a16:creationId xmlns:a16="http://schemas.microsoft.com/office/drawing/2014/main" id="{30C50D5D-01B1-ECDD-E4F3-33D96E19B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" y="1252"/>
              <a:ext cx="424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3" name="Oval 13">
              <a:extLst>
                <a:ext uri="{FF2B5EF4-FFF2-40B4-BE49-F238E27FC236}">
                  <a16:creationId xmlns:a16="http://schemas.microsoft.com/office/drawing/2014/main" id="{90E4C0CB-5475-BE95-EE71-ABA133324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" y="1636"/>
              <a:ext cx="472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4" name="AutoShape 14">
              <a:extLst>
                <a:ext uri="{FF2B5EF4-FFF2-40B4-BE49-F238E27FC236}">
                  <a16:creationId xmlns:a16="http://schemas.microsoft.com/office/drawing/2014/main" id="{66F3C515-BB42-98F0-E2EF-A4551380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2116"/>
              <a:ext cx="1096" cy="37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5" name="Line 15">
              <a:extLst>
                <a:ext uri="{FF2B5EF4-FFF2-40B4-BE49-F238E27FC236}">
                  <a16:creationId xmlns:a16="http://schemas.microsoft.com/office/drawing/2014/main" id="{874426ED-AF30-DF21-AF18-66281B5A4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584"/>
              <a:ext cx="24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6" name="Line 16">
              <a:extLst>
                <a:ext uri="{FF2B5EF4-FFF2-40B4-BE49-F238E27FC236}">
                  <a16:creationId xmlns:a16="http://schemas.microsoft.com/office/drawing/2014/main" id="{55DCEEDE-FA4D-2C31-CADF-61895BBB9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0" y="1584"/>
              <a:ext cx="24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457" name="AutoShape 17">
              <a:extLst>
                <a:ext uri="{FF2B5EF4-FFF2-40B4-BE49-F238E27FC236}">
                  <a16:creationId xmlns:a16="http://schemas.microsoft.com/office/drawing/2014/main" id="{B1951FD9-C3AE-BD48-CAF1-5CB6B1918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628"/>
              <a:ext cx="760" cy="37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8" name="Oval 18">
              <a:extLst>
                <a:ext uri="{FF2B5EF4-FFF2-40B4-BE49-F238E27FC236}">
                  <a16:creationId xmlns:a16="http://schemas.microsoft.com/office/drawing/2014/main" id="{F987BB09-F06F-F428-1616-696368833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" y="436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59" name="Oval 19">
              <a:extLst>
                <a:ext uri="{FF2B5EF4-FFF2-40B4-BE49-F238E27FC236}">
                  <a16:creationId xmlns:a16="http://schemas.microsoft.com/office/drawing/2014/main" id="{514B34E3-CA67-4FDD-1507-91B65A9C1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72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0" name="Rectangle 20">
              <a:extLst>
                <a:ext uri="{FF2B5EF4-FFF2-40B4-BE49-F238E27FC236}">
                  <a16:creationId xmlns:a16="http://schemas.microsoft.com/office/drawing/2014/main" id="{F2BC79CB-8BEB-D2AB-84CC-1E9AA9F66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446"/>
              <a:ext cx="4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Fname</a:t>
              </a:r>
            </a:p>
          </p:txBody>
        </p:sp>
        <p:sp>
          <p:nvSpPr>
            <p:cNvPr id="61461" name="Oval 21">
              <a:extLst>
                <a:ext uri="{FF2B5EF4-FFF2-40B4-BE49-F238E27FC236}">
                  <a16:creationId xmlns:a16="http://schemas.microsoft.com/office/drawing/2014/main" id="{1413B0BA-3608-F691-9117-1029FEA67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724"/>
              <a:ext cx="616" cy="2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2" name="Oval 22">
              <a:extLst>
                <a:ext uri="{FF2B5EF4-FFF2-40B4-BE49-F238E27FC236}">
                  <a16:creationId xmlns:a16="http://schemas.microsoft.com/office/drawing/2014/main" id="{6157F5A1-05F4-F22D-8755-54759F7ED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" y="772"/>
              <a:ext cx="520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3" name="Rectangle 23">
              <a:extLst>
                <a:ext uri="{FF2B5EF4-FFF2-40B4-BE49-F238E27FC236}">
                  <a16:creationId xmlns:a16="http://schemas.microsoft.com/office/drawing/2014/main" id="{1DF6820A-27F2-CC8D-93D8-A98D3E0C8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" y="1108"/>
              <a:ext cx="80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4" name="AutoShape 24">
              <a:extLst>
                <a:ext uri="{FF2B5EF4-FFF2-40B4-BE49-F238E27FC236}">
                  <a16:creationId xmlns:a16="http://schemas.microsoft.com/office/drawing/2014/main" id="{93A046A8-536A-4FD7-CF8B-705E652B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" y="1492"/>
              <a:ext cx="808" cy="32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5" name="Rectangle 25">
              <a:extLst>
                <a:ext uri="{FF2B5EF4-FFF2-40B4-BE49-F238E27FC236}">
                  <a16:creationId xmlns:a16="http://schemas.microsoft.com/office/drawing/2014/main" id="{8A61F8A9-3840-6153-F625-62710E4C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2068"/>
              <a:ext cx="61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6" name="Oval 26">
              <a:extLst>
                <a:ext uri="{FF2B5EF4-FFF2-40B4-BE49-F238E27FC236}">
                  <a16:creationId xmlns:a16="http://schemas.microsoft.com/office/drawing/2014/main" id="{AED0289D-BF21-421A-D120-3D9D17EC0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" y="2452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7" name="Oval 27">
              <a:extLst>
                <a:ext uri="{FF2B5EF4-FFF2-40B4-BE49-F238E27FC236}">
                  <a16:creationId xmlns:a16="http://schemas.microsoft.com/office/drawing/2014/main" id="{D8F1F37D-B6E7-15C8-7013-85D12926D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" y="2644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8" name="Oval 28">
              <a:extLst>
                <a:ext uri="{FF2B5EF4-FFF2-40B4-BE49-F238E27FC236}">
                  <a16:creationId xmlns:a16="http://schemas.microsoft.com/office/drawing/2014/main" id="{C0C6C98D-62EE-8F13-F3B1-19F9759A8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2932"/>
              <a:ext cx="61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69" name="Oval 29">
              <a:extLst>
                <a:ext uri="{FF2B5EF4-FFF2-40B4-BE49-F238E27FC236}">
                  <a16:creationId xmlns:a16="http://schemas.microsoft.com/office/drawing/2014/main" id="{0E4D51DC-E519-5F78-9B20-1420A9EF3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1060"/>
              <a:ext cx="104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0" name="Oval 30">
              <a:extLst>
                <a:ext uri="{FF2B5EF4-FFF2-40B4-BE49-F238E27FC236}">
                  <a16:creationId xmlns:a16="http://schemas.microsoft.com/office/drawing/2014/main" id="{DE244E8D-C65C-1323-6860-89D5FDE9D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52"/>
              <a:ext cx="620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1" name="AutoShape 31">
              <a:extLst>
                <a:ext uri="{FF2B5EF4-FFF2-40B4-BE49-F238E27FC236}">
                  <a16:creationId xmlns:a16="http://schemas.microsoft.com/office/drawing/2014/main" id="{54E33DCB-CE33-784F-91D9-577E1F94B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444"/>
              <a:ext cx="856" cy="28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2" name="Oval 32">
              <a:extLst>
                <a:ext uri="{FF2B5EF4-FFF2-40B4-BE49-F238E27FC236}">
                  <a16:creationId xmlns:a16="http://schemas.microsoft.com/office/drawing/2014/main" id="{AFB4A3E7-8610-7DA0-A15C-8356A9981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1732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3" name="AutoShape 33">
              <a:extLst>
                <a:ext uri="{FF2B5EF4-FFF2-40B4-BE49-F238E27FC236}">
                  <a16:creationId xmlns:a16="http://schemas.microsoft.com/office/drawing/2014/main" id="{E138F77A-FB81-53B6-2E0E-E85FB9A1D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020"/>
              <a:ext cx="712" cy="28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4" name="AutoShape 34">
              <a:extLst>
                <a:ext uri="{FF2B5EF4-FFF2-40B4-BE49-F238E27FC236}">
                  <a16:creationId xmlns:a16="http://schemas.microsoft.com/office/drawing/2014/main" id="{C08C9FD4-4426-BB38-9145-9FE66B34E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2452"/>
              <a:ext cx="1240" cy="472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5" name="AutoShape 35">
              <a:extLst>
                <a:ext uri="{FF2B5EF4-FFF2-40B4-BE49-F238E27FC236}">
                  <a16:creationId xmlns:a16="http://schemas.microsoft.com/office/drawing/2014/main" id="{32859E34-A3F5-8B9D-5F79-9D72B4DB2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" y="2500"/>
              <a:ext cx="1048" cy="37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6" name="Rectangle 36">
              <a:extLst>
                <a:ext uri="{FF2B5EF4-FFF2-40B4-BE49-F238E27FC236}">
                  <a16:creationId xmlns:a16="http://schemas.microsoft.com/office/drawing/2014/main" id="{3F9C1F8E-DA48-AFC0-8F58-055AE8E6A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3172"/>
              <a:ext cx="80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7" name="Oval 37">
              <a:extLst>
                <a:ext uri="{FF2B5EF4-FFF2-40B4-BE49-F238E27FC236}">
                  <a16:creationId xmlns:a16="http://schemas.microsoft.com/office/drawing/2014/main" id="{BCF6A074-CAEA-1107-46C0-AB6E4C502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355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8" name="Oval 38">
              <a:extLst>
                <a:ext uri="{FF2B5EF4-FFF2-40B4-BE49-F238E27FC236}">
                  <a16:creationId xmlns:a16="http://schemas.microsoft.com/office/drawing/2014/main" id="{A026F6E9-DE42-B70B-7DCB-37984E3A1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3556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79" name="Oval 39">
              <a:extLst>
                <a:ext uri="{FF2B5EF4-FFF2-40B4-BE49-F238E27FC236}">
                  <a16:creationId xmlns:a16="http://schemas.microsoft.com/office/drawing/2014/main" id="{C8BAFC8F-BBB5-D33A-2EFD-3746FDC1D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556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80" name="Oval 40">
              <a:extLst>
                <a:ext uri="{FF2B5EF4-FFF2-40B4-BE49-F238E27FC236}">
                  <a16:creationId xmlns:a16="http://schemas.microsoft.com/office/drawing/2014/main" id="{6033AEE1-96DB-D623-EAF2-AF676BA66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556"/>
              <a:ext cx="760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481" name="Rectangle 41">
              <a:extLst>
                <a:ext uri="{FF2B5EF4-FFF2-40B4-BE49-F238E27FC236}">
                  <a16:creationId xmlns:a16="http://schemas.microsoft.com/office/drawing/2014/main" id="{27EC0B1B-4B73-9F5B-A5B0-6611CC9E6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446"/>
              <a:ext cx="3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Minit</a:t>
              </a:r>
            </a:p>
          </p:txBody>
        </p:sp>
        <p:sp>
          <p:nvSpPr>
            <p:cNvPr id="61482" name="Rectangle 42">
              <a:extLst>
                <a:ext uri="{FF2B5EF4-FFF2-40B4-BE49-F238E27FC236}">
                  <a16:creationId xmlns:a16="http://schemas.microsoft.com/office/drawing/2014/main" id="{2C3A6659-6692-D11C-3965-874A919E6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446"/>
              <a:ext cx="43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Lname</a:t>
              </a:r>
            </a:p>
          </p:txBody>
        </p:sp>
        <p:sp>
          <p:nvSpPr>
            <p:cNvPr id="61483" name="Rectangle 43">
              <a:extLst>
                <a:ext uri="{FF2B5EF4-FFF2-40B4-BE49-F238E27FC236}">
                  <a16:creationId xmlns:a16="http://schemas.microsoft.com/office/drawing/2014/main" id="{19DCFE5A-4EA2-D364-7EDA-7D843238B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34"/>
              <a:ext cx="3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Name</a:t>
              </a:r>
            </a:p>
          </p:txBody>
        </p:sp>
        <p:sp>
          <p:nvSpPr>
            <p:cNvPr id="61484" name="Rectangle 44">
              <a:extLst>
                <a:ext uri="{FF2B5EF4-FFF2-40B4-BE49-F238E27FC236}">
                  <a16:creationId xmlns:a16="http://schemas.microsoft.com/office/drawing/2014/main" id="{C2811BF1-33E2-A16C-EF86-A07BC9041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734"/>
              <a:ext cx="5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Address</a:t>
              </a:r>
            </a:p>
          </p:txBody>
        </p:sp>
        <p:sp>
          <p:nvSpPr>
            <p:cNvPr id="61485" name="Rectangle 45">
              <a:extLst>
                <a:ext uri="{FF2B5EF4-FFF2-40B4-BE49-F238E27FC236}">
                  <a16:creationId xmlns:a16="http://schemas.microsoft.com/office/drawing/2014/main" id="{BD03C244-5A72-0282-12A9-F0D98860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1022"/>
              <a:ext cx="2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Sex</a:t>
              </a:r>
            </a:p>
          </p:txBody>
        </p:sp>
        <p:sp>
          <p:nvSpPr>
            <p:cNvPr id="61486" name="Rectangle 46">
              <a:extLst>
                <a:ext uri="{FF2B5EF4-FFF2-40B4-BE49-F238E27FC236}">
                  <a16:creationId xmlns:a16="http://schemas.microsoft.com/office/drawing/2014/main" id="{0A3FD45E-26C5-B96D-4180-1AFD95729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1022"/>
              <a:ext cx="4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Salary</a:t>
              </a:r>
            </a:p>
          </p:txBody>
        </p:sp>
        <p:sp>
          <p:nvSpPr>
            <p:cNvPr id="61487" name="Rectangle 47">
              <a:extLst>
                <a:ext uri="{FF2B5EF4-FFF2-40B4-BE49-F238E27FC236}">
                  <a16:creationId xmlns:a16="http://schemas.microsoft.com/office/drawing/2014/main" id="{6FCF4CBB-907E-575F-B20F-F946E772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214"/>
              <a:ext cx="29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>
                  <a:latin typeface="Verdana" panose="020B0604030504040204" pitchFamily="34" charset="0"/>
                  <a:ea typeface="굴림" panose="020B0600000101010101" pitchFamily="50" charset="-127"/>
                </a:rPr>
                <a:t>Ssn</a:t>
              </a:r>
            </a:p>
          </p:txBody>
        </p:sp>
        <p:sp>
          <p:nvSpPr>
            <p:cNvPr id="61488" name="Rectangle 48">
              <a:extLst>
                <a:ext uri="{FF2B5EF4-FFF2-40B4-BE49-F238E27FC236}">
                  <a16:creationId xmlns:a16="http://schemas.microsoft.com/office/drawing/2014/main" id="{D03C79E2-21C6-AF8A-6290-E69D69393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632"/>
              <a:ext cx="3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Bdate</a:t>
              </a:r>
            </a:p>
          </p:txBody>
        </p:sp>
        <p:sp>
          <p:nvSpPr>
            <p:cNvPr id="61489" name="Rectangle 49">
              <a:extLst>
                <a:ext uri="{FF2B5EF4-FFF2-40B4-BE49-F238E27FC236}">
                  <a16:creationId xmlns:a16="http://schemas.microsoft.com/office/drawing/2014/main" id="{4F51B040-5A39-B7B3-DB89-8A7E8D87D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406"/>
              <a:ext cx="6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EMPLOYEE</a:t>
              </a:r>
            </a:p>
          </p:txBody>
        </p:sp>
        <p:sp>
          <p:nvSpPr>
            <p:cNvPr id="61490" name="Rectangle 50">
              <a:extLst>
                <a:ext uri="{FF2B5EF4-FFF2-40B4-BE49-F238E27FC236}">
                  <a16:creationId xmlns:a16="http://schemas.microsoft.com/office/drawing/2014/main" id="{5A305385-F509-3FAC-B40B-9D6FB1A41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739"/>
              <a:ext cx="7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WORKS_FOR</a:t>
              </a:r>
            </a:p>
          </p:txBody>
        </p:sp>
        <p:sp>
          <p:nvSpPr>
            <p:cNvPr id="61491" name="Rectangle 51">
              <a:extLst>
                <a:ext uri="{FF2B5EF4-FFF2-40B4-BE49-F238E27FC236}">
                  <a16:creationId xmlns:a16="http://schemas.microsoft.com/office/drawing/2014/main" id="{36B28B6B-531A-DB4F-BD56-F4E81CEC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4" y="1152"/>
              <a:ext cx="5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StartDate</a:t>
              </a:r>
            </a:p>
          </p:txBody>
        </p:sp>
        <p:sp>
          <p:nvSpPr>
            <p:cNvPr id="61492" name="Rectangle 52">
              <a:extLst>
                <a:ext uri="{FF2B5EF4-FFF2-40B4-BE49-F238E27FC236}">
                  <a16:creationId xmlns:a16="http://schemas.microsoft.com/office/drawing/2014/main" id="{12695C64-FBBF-63B9-8E59-A3AC47844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1085"/>
              <a:ext cx="112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NumberOfEmployees</a:t>
              </a:r>
            </a:p>
          </p:txBody>
        </p:sp>
        <p:sp>
          <p:nvSpPr>
            <p:cNvPr id="61493" name="Rectangle 53">
              <a:extLst>
                <a:ext uri="{FF2B5EF4-FFF2-40B4-BE49-F238E27FC236}">
                  <a16:creationId xmlns:a16="http://schemas.microsoft.com/office/drawing/2014/main" id="{1E892B67-D793-DC2B-605E-BFBEBC21E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" y="1517"/>
              <a:ext cx="6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MANAGES</a:t>
              </a:r>
            </a:p>
          </p:txBody>
        </p:sp>
        <p:sp>
          <p:nvSpPr>
            <p:cNvPr id="61494" name="Rectangle 54">
              <a:extLst>
                <a:ext uri="{FF2B5EF4-FFF2-40B4-BE49-F238E27FC236}">
                  <a16:creationId xmlns:a16="http://schemas.microsoft.com/office/drawing/2014/main" id="{B94B3C3F-A4FB-4B28-22F3-76E776194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" y="2222"/>
              <a:ext cx="7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SUPERVISION</a:t>
              </a:r>
            </a:p>
          </p:txBody>
        </p:sp>
        <p:sp>
          <p:nvSpPr>
            <p:cNvPr id="61495" name="Rectangle 55">
              <a:extLst>
                <a:ext uri="{FF2B5EF4-FFF2-40B4-BE49-F238E27FC236}">
                  <a16:creationId xmlns:a16="http://schemas.microsoft.com/office/drawing/2014/main" id="{55E662FB-DCF8-79D8-C6BA-B67BCD0C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446"/>
              <a:ext cx="5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>
                  <a:latin typeface="Verdana" panose="020B0604030504040204" pitchFamily="34" charset="0"/>
                  <a:ea typeface="굴림" panose="020B0600000101010101" pitchFamily="50" charset="-127"/>
                </a:rPr>
                <a:t>Number</a:t>
              </a:r>
            </a:p>
          </p:txBody>
        </p:sp>
        <p:sp>
          <p:nvSpPr>
            <p:cNvPr id="61496" name="Rectangle 56">
              <a:extLst>
                <a:ext uri="{FF2B5EF4-FFF2-40B4-BE49-F238E27FC236}">
                  <a16:creationId xmlns:a16="http://schemas.microsoft.com/office/drawing/2014/main" id="{F1EB5C5C-255A-9F5A-F712-EBF50366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782"/>
              <a:ext cx="3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Name</a:t>
              </a:r>
            </a:p>
          </p:txBody>
        </p:sp>
        <p:sp>
          <p:nvSpPr>
            <p:cNvPr id="61497" name="Rectangle 57">
              <a:extLst>
                <a:ext uri="{FF2B5EF4-FFF2-40B4-BE49-F238E27FC236}">
                  <a16:creationId xmlns:a16="http://schemas.microsoft.com/office/drawing/2014/main" id="{1FDD5EA6-98BA-A12B-1F86-3BC72960F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768"/>
              <a:ext cx="5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Locations</a:t>
              </a:r>
            </a:p>
          </p:txBody>
        </p:sp>
        <p:sp>
          <p:nvSpPr>
            <p:cNvPr id="61498" name="Rectangle 58">
              <a:extLst>
                <a:ext uri="{FF2B5EF4-FFF2-40B4-BE49-F238E27FC236}">
                  <a16:creationId xmlns:a16="http://schemas.microsoft.com/office/drawing/2014/main" id="{35539AB1-9D32-1F3D-D3CF-F95742399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1118"/>
              <a:ext cx="7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DEPATMENT</a:t>
              </a:r>
            </a:p>
          </p:txBody>
        </p:sp>
        <p:sp>
          <p:nvSpPr>
            <p:cNvPr id="61499" name="Rectangle 59">
              <a:extLst>
                <a:ext uri="{FF2B5EF4-FFF2-40B4-BE49-F238E27FC236}">
                  <a16:creationId xmlns:a16="http://schemas.microsoft.com/office/drawing/2014/main" id="{593DDB30-8A77-4BC6-9579-D50CE9338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1584"/>
              <a:ext cx="6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CONTROLS</a:t>
              </a:r>
            </a:p>
          </p:txBody>
        </p:sp>
        <p:sp>
          <p:nvSpPr>
            <p:cNvPr id="61500" name="Rectangle 60">
              <a:extLst>
                <a:ext uri="{FF2B5EF4-FFF2-40B4-BE49-F238E27FC236}">
                  <a16:creationId xmlns:a16="http://schemas.microsoft.com/office/drawing/2014/main" id="{2EF301AE-D8DD-1DD5-D4BD-2907CFDD2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078"/>
              <a:ext cx="5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PROJECT</a:t>
              </a:r>
            </a:p>
          </p:txBody>
        </p:sp>
        <p:sp>
          <p:nvSpPr>
            <p:cNvPr id="61501" name="Rectangle 61">
              <a:extLst>
                <a:ext uri="{FF2B5EF4-FFF2-40B4-BE49-F238E27FC236}">
                  <a16:creationId xmlns:a16="http://schemas.microsoft.com/office/drawing/2014/main" id="{3BA0331E-D3C3-F4BB-B116-7A4E5C750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447"/>
              <a:ext cx="400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Name</a:t>
              </a:r>
            </a:p>
          </p:txBody>
        </p:sp>
        <p:sp>
          <p:nvSpPr>
            <p:cNvPr id="61502" name="Rectangle 62">
              <a:extLst>
                <a:ext uri="{FF2B5EF4-FFF2-40B4-BE49-F238E27FC236}">
                  <a16:creationId xmlns:a16="http://schemas.microsoft.com/office/drawing/2014/main" id="{4A74834D-CC37-87D8-5200-CBDC8EDBA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" y="2639"/>
              <a:ext cx="51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Location</a:t>
              </a:r>
            </a:p>
          </p:txBody>
        </p:sp>
        <p:sp>
          <p:nvSpPr>
            <p:cNvPr id="61503" name="Rectangle 63">
              <a:extLst>
                <a:ext uri="{FF2B5EF4-FFF2-40B4-BE49-F238E27FC236}">
                  <a16:creationId xmlns:a16="http://schemas.microsoft.com/office/drawing/2014/main" id="{B6EB00E6-B974-876C-256E-D0AF1E84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927"/>
              <a:ext cx="5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>
                  <a:latin typeface="Verdana" panose="020B0604030504040204" pitchFamily="34" charset="0"/>
                  <a:ea typeface="굴림" panose="020B0600000101010101" pitchFamily="50" charset="-127"/>
                </a:rPr>
                <a:t>Number</a:t>
              </a:r>
            </a:p>
          </p:txBody>
        </p:sp>
        <p:sp>
          <p:nvSpPr>
            <p:cNvPr id="61504" name="Rectangle 64">
              <a:extLst>
                <a:ext uri="{FF2B5EF4-FFF2-40B4-BE49-F238E27FC236}">
                  <a16:creationId xmlns:a16="http://schemas.microsoft.com/office/drawing/2014/main" id="{B2B04358-109F-D9EC-F439-027DAA58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1742"/>
              <a:ext cx="3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Hours</a:t>
              </a:r>
            </a:p>
          </p:txBody>
        </p:sp>
        <p:sp>
          <p:nvSpPr>
            <p:cNvPr id="61505" name="Rectangle 65">
              <a:extLst>
                <a:ext uri="{FF2B5EF4-FFF2-40B4-BE49-F238E27FC236}">
                  <a16:creationId xmlns:a16="http://schemas.microsoft.com/office/drawing/2014/main" id="{B6CCEB1B-C914-92B9-4EF7-270181F63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093"/>
              <a:ext cx="6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WORKS_ON</a:t>
              </a:r>
            </a:p>
          </p:txBody>
        </p:sp>
        <p:sp>
          <p:nvSpPr>
            <p:cNvPr id="61506" name="Rectangle 66">
              <a:extLst>
                <a:ext uri="{FF2B5EF4-FFF2-40B4-BE49-F238E27FC236}">
                  <a16:creationId xmlns:a16="http://schemas.microsoft.com/office/drawing/2014/main" id="{DD11A359-EEAA-513B-8E9E-7F91DC6E6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8" y="2621"/>
              <a:ext cx="96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DEPENDENTS_OF</a:t>
              </a:r>
            </a:p>
          </p:txBody>
        </p:sp>
        <p:sp>
          <p:nvSpPr>
            <p:cNvPr id="61507" name="Rectangle 67">
              <a:extLst>
                <a:ext uri="{FF2B5EF4-FFF2-40B4-BE49-F238E27FC236}">
                  <a16:creationId xmlns:a16="http://schemas.microsoft.com/office/drawing/2014/main" id="{001DC58D-0685-7655-040F-D565758DA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3124"/>
              <a:ext cx="904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508" name="Rectangle 68">
              <a:extLst>
                <a:ext uri="{FF2B5EF4-FFF2-40B4-BE49-F238E27FC236}">
                  <a16:creationId xmlns:a16="http://schemas.microsoft.com/office/drawing/2014/main" id="{075ED0F4-007F-0CF0-DC00-FEF4B6783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3182"/>
              <a:ext cx="7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DEPENDENT</a:t>
              </a:r>
            </a:p>
          </p:txBody>
        </p:sp>
        <p:sp>
          <p:nvSpPr>
            <p:cNvPr id="61509" name="Rectangle 69">
              <a:extLst>
                <a:ext uri="{FF2B5EF4-FFF2-40B4-BE49-F238E27FC236}">
                  <a16:creationId xmlns:a16="http://schemas.microsoft.com/office/drawing/2014/main" id="{D032395D-FE0C-F30C-C498-3044B683F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3566"/>
              <a:ext cx="2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Sex</a:t>
              </a:r>
            </a:p>
          </p:txBody>
        </p:sp>
        <p:sp>
          <p:nvSpPr>
            <p:cNvPr id="61510" name="Rectangle 70">
              <a:extLst>
                <a:ext uri="{FF2B5EF4-FFF2-40B4-BE49-F238E27FC236}">
                  <a16:creationId xmlns:a16="http://schemas.microsoft.com/office/drawing/2014/main" id="{03AC2A09-3F50-B3EC-F523-3BC47B08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3566"/>
              <a:ext cx="3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>
                  <a:latin typeface="Verdana" panose="020B0604030504040204" pitchFamily="34" charset="0"/>
                  <a:ea typeface="굴림" panose="020B0600000101010101" pitchFamily="50" charset="-127"/>
                </a:rPr>
                <a:t>Name</a:t>
              </a:r>
            </a:p>
          </p:txBody>
        </p:sp>
        <p:sp>
          <p:nvSpPr>
            <p:cNvPr id="61511" name="Rectangle 71">
              <a:extLst>
                <a:ext uri="{FF2B5EF4-FFF2-40B4-BE49-F238E27FC236}">
                  <a16:creationId xmlns:a16="http://schemas.microsoft.com/office/drawing/2014/main" id="{B7B86120-8396-5146-5E5B-6703A3D64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3566"/>
              <a:ext cx="57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BirthDate</a:t>
              </a:r>
            </a:p>
          </p:txBody>
        </p:sp>
        <p:sp>
          <p:nvSpPr>
            <p:cNvPr id="61512" name="Rectangle 72">
              <a:extLst>
                <a:ext uri="{FF2B5EF4-FFF2-40B4-BE49-F238E27FC236}">
                  <a16:creationId xmlns:a16="http://schemas.microsoft.com/office/drawing/2014/main" id="{2D33D5E8-FC2F-F71A-F9A5-81A71602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3566"/>
              <a:ext cx="7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Relationship</a:t>
              </a:r>
            </a:p>
          </p:txBody>
        </p:sp>
        <p:sp>
          <p:nvSpPr>
            <p:cNvPr id="61513" name="Line 73">
              <a:extLst>
                <a:ext uri="{FF2B5EF4-FFF2-40B4-BE49-F238E27FC236}">
                  <a16:creationId xmlns:a16="http://schemas.microsoft.com/office/drawing/2014/main" id="{CF6AACE9-D095-1C3F-CEC6-F308A5D86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624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4" name="Line 74">
              <a:extLst>
                <a:ext uri="{FF2B5EF4-FFF2-40B4-BE49-F238E27FC236}">
                  <a16:creationId xmlns:a16="http://schemas.microsoft.com/office/drawing/2014/main" id="{6264D75E-8281-8F55-BBED-895B76C0D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624"/>
              <a:ext cx="43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5" name="Line 75">
              <a:extLst>
                <a:ext uri="{FF2B5EF4-FFF2-40B4-BE49-F238E27FC236}">
                  <a16:creationId xmlns:a16="http://schemas.microsoft.com/office/drawing/2014/main" id="{E910076D-5492-A770-8E3D-67FD54B29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912"/>
              <a:ext cx="48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6" name="Line 76">
              <a:extLst>
                <a:ext uri="{FF2B5EF4-FFF2-40B4-BE49-F238E27FC236}">
                  <a16:creationId xmlns:a16="http://schemas.microsoft.com/office/drawing/2014/main" id="{2316BA53-769A-8455-2EFF-751C5CBF0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00"/>
              <a:ext cx="4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7" name="Line 77">
              <a:extLst>
                <a:ext uri="{FF2B5EF4-FFF2-40B4-BE49-F238E27FC236}">
                  <a16:creationId xmlns:a16="http://schemas.microsoft.com/office/drawing/2014/main" id="{5B615D01-9A72-196F-1CC0-EB6C77F3B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912"/>
              <a:ext cx="4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8" name="Line 78">
              <a:extLst>
                <a:ext uri="{FF2B5EF4-FFF2-40B4-BE49-F238E27FC236}">
                  <a16:creationId xmlns:a16="http://schemas.microsoft.com/office/drawing/2014/main" id="{02FB4A84-6643-5E18-8C5A-1E5B25B03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200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19" name="Rectangle 79">
              <a:extLst>
                <a:ext uri="{FF2B5EF4-FFF2-40B4-BE49-F238E27FC236}">
                  <a16:creationId xmlns:a16="http://schemas.microsoft.com/office/drawing/2014/main" id="{61ED6309-7C2E-1DA4-F9FC-996D288AE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82"/>
              <a:ext cx="61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supervisor</a:t>
              </a:r>
            </a:p>
          </p:txBody>
        </p:sp>
        <p:sp>
          <p:nvSpPr>
            <p:cNvPr id="61520" name="Rectangle 80">
              <a:extLst>
                <a:ext uri="{FF2B5EF4-FFF2-40B4-BE49-F238E27FC236}">
                  <a16:creationId xmlns:a16="http://schemas.microsoft.com/office/drawing/2014/main" id="{46192C85-8F72-8A3C-08E5-DC851BCD9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222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21" name="Rectangle 81">
              <a:extLst>
                <a:ext uri="{FF2B5EF4-FFF2-40B4-BE49-F238E27FC236}">
                  <a16:creationId xmlns:a16="http://schemas.microsoft.com/office/drawing/2014/main" id="{3DC07CF1-98C4-F2EE-A681-B81616B21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2222"/>
              <a:ext cx="1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522" name="Rectangle 82">
              <a:extLst>
                <a:ext uri="{FF2B5EF4-FFF2-40B4-BE49-F238E27FC236}">
                  <a16:creationId xmlns:a16="http://schemas.microsoft.com/office/drawing/2014/main" id="{FFB3753E-7829-A14E-5FD7-64946E3A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72"/>
              <a:ext cx="6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supervisee</a:t>
              </a:r>
            </a:p>
          </p:txBody>
        </p:sp>
        <p:sp>
          <p:nvSpPr>
            <p:cNvPr id="61523" name="Line 83">
              <a:extLst>
                <a:ext uri="{FF2B5EF4-FFF2-40B4-BE49-F238E27FC236}">
                  <a16:creationId xmlns:a16="http://schemas.microsoft.com/office/drawing/2014/main" id="{EBC0C3F6-CC6E-B9A3-51BB-EF2514F8B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816"/>
              <a:ext cx="1104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4" name="Line 84">
              <a:extLst>
                <a:ext uri="{FF2B5EF4-FFF2-40B4-BE49-F238E27FC236}">
                  <a16:creationId xmlns:a16="http://schemas.microsoft.com/office/drawing/2014/main" id="{842B0BC1-D996-CF0A-E1C1-F7B61870D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7" y="846"/>
              <a:ext cx="1104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5" name="Line 85">
              <a:extLst>
                <a:ext uri="{FF2B5EF4-FFF2-40B4-BE49-F238E27FC236}">
                  <a16:creationId xmlns:a16="http://schemas.microsoft.com/office/drawing/2014/main" id="{A9E7A8CF-491F-D519-3513-AEDF20FA51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62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6" name="Line 86">
              <a:extLst>
                <a:ext uri="{FF2B5EF4-FFF2-40B4-BE49-F238E27FC236}">
                  <a16:creationId xmlns:a16="http://schemas.microsoft.com/office/drawing/2014/main" id="{C44FA330-87D4-4292-30F9-70873F8C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960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7" name="Line 87">
              <a:extLst>
                <a:ext uri="{FF2B5EF4-FFF2-40B4-BE49-F238E27FC236}">
                  <a16:creationId xmlns:a16="http://schemas.microsoft.com/office/drawing/2014/main" id="{F6A316CB-BF22-822D-B99A-C7140D46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9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8" name="Line 88">
              <a:extLst>
                <a:ext uri="{FF2B5EF4-FFF2-40B4-BE49-F238E27FC236}">
                  <a16:creationId xmlns:a16="http://schemas.microsoft.com/office/drawing/2014/main" id="{5F66739E-26DF-00C7-D498-33201C110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40" y="1296"/>
              <a:ext cx="4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29" name="Line 89">
              <a:extLst>
                <a:ext uri="{FF2B5EF4-FFF2-40B4-BE49-F238E27FC236}">
                  <a16:creationId xmlns:a16="http://schemas.microsoft.com/office/drawing/2014/main" id="{FFC99BF8-110A-963A-6246-592CF996A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0" name="Line 90">
              <a:extLst>
                <a:ext uri="{FF2B5EF4-FFF2-40B4-BE49-F238E27FC236}">
                  <a16:creationId xmlns:a16="http://schemas.microsoft.com/office/drawing/2014/main" id="{9BD3D3A8-4403-8646-DB86-04656388F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82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1" name="Line 91">
              <a:extLst>
                <a:ext uri="{FF2B5EF4-FFF2-40B4-BE49-F238E27FC236}">
                  <a16:creationId xmlns:a16="http://schemas.microsoft.com/office/drawing/2014/main" id="{07534480-C398-B6EE-5A79-80AB8B18F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256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2" name="Line 92">
              <a:extLst>
                <a:ext uri="{FF2B5EF4-FFF2-40B4-BE49-F238E27FC236}">
                  <a16:creationId xmlns:a16="http://schemas.microsoft.com/office/drawing/2014/main" id="{A40FCE73-CEA3-9A96-2172-A6D0F19AB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2256"/>
              <a:ext cx="38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3" name="Line 93">
              <a:extLst>
                <a:ext uri="{FF2B5EF4-FFF2-40B4-BE49-F238E27FC236}">
                  <a16:creationId xmlns:a16="http://schemas.microsoft.com/office/drawing/2014/main" id="{33B4E8AD-3E83-3D61-5372-0EBF7FF8D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2256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4" name="Line 94">
              <a:extLst>
                <a:ext uri="{FF2B5EF4-FFF2-40B4-BE49-F238E27FC236}">
                  <a16:creationId xmlns:a16="http://schemas.microsoft.com/office/drawing/2014/main" id="{C3FC22D4-F04D-2280-7562-28441921F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816"/>
              <a:ext cx="81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5" name="Line 95">
              <a:extLst>
                <a:ext uri="{FF2B5EF4-FFF2-40B4-BE49-F238E27FC236}">
                  <a16:creationId xmlns:a16="http://schemas.microsoft.com/office/drawing/2014/main" id="{45365440-69AA-25D9-4135-E48B1BB1B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3" y="846"/>
              <a:ext cx="81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6" name="Rectangle 96">
              <a:extLst>
                <a:ext uri="{FF2B5EF4-FFF2-40B4-BE49-F238E27FC236}">
                  <a16:creationId xmlns:a16="http://schemas.microsoft.com/office/drawing/2014/main" id="{8AFB60C2-02BA-B949-7C8A-72D664BDF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667"/>
              <a:ext cx="1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537" name="Rectangle 97">
              <a:extLst>
                <a:ext uri="{FF2B5EF4-FFF2-40B4-BE49-F238E27FC236}">
                  <a16:creationId xmlns:a16="http://schemas.microsoft.com/office/drawing/2014/main" id="{5C055E03-A460-1A7A-45D2-1FE86F442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68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38" name="Line 98">
              <a:extLst>
                <a:ext uri="{FF2B5EF4-FFF2-40B4-BE49-F238E27FC236}">
                  <a16:creationId xmlns:a16="http://schemas.microsoft.com/office/drawing/2014/main" id="{13A953A1-0119-88C3-0151-96682C6AD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1" y="1314"/>
              <a:ext cx="62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39" name="Line 99">
              <a:extLst>
                <a:ext uri="{FF2B5EF4-FFF2-40B4-BE49-F238E27FC236}">
                  <a16:creationId xmlns:a16="http://schemas.microsoft.com/office/drawing/2014/main" id="{88502505-0E6D-7E67-DD33-D07D6CA6A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" y="1296"/>
              <a:ext cx="72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0" name="Line 100">
              <a:extLst>
                <a:ext uri="{FF2B5EF4-FFF2-40B4-BE49-F238E27FC236}">
                  <a16:creationId xmlns:a16="http://schemas.microsoft.com/office/drawing/2014/main" id="{4EABB7B3-952A-4F03-56FE-02701C94F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344"/>
              <a:ext cx="24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1" name="Line 101">
              <a:extLst>
                <a:ext uri="{FF2B5EF4-FFF2-40B4-BE49-F238E27FC236}">
                  <a16:creationId xmlns:a16="http://schemas.microsoft.com/office/drawing/2014/main" id="{85E67B10-FBCF-9D7C-295C-6514E1A20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79"/>
              <a:ext cx="1152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2" name="Line 102">
              <a:extLst>
                <a:ext uri="{FF2B5EF4-FFF2-40B4-BE49-F238E27FC236}">
                  <a16:creationId xmlns:a16="http://schemas.microsoft.com/office/drawing/2014/main" id="{2A73FBDB-C4EA-F670-1749-12F63B2A9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" y="1920"/>
              <a:ext cx="239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3" name="Line 103">
              <a:extLst>
                <a:ext uri="{FF2B5EF4-FFF2-40B4-BE49-F238E27FC236}">
                  <a16:creationId xmlns:a16="http://schemas.microsoft.com/office/drawing/2014/main" id="{4ED4D713-9C10-73BD-B7E9-F6987831E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16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4" name="Line 104">
              <a:extLst>
                <a:ext uri="{FF2B5EF4-FFF2-40B4-BE49-F238E27FC236}">
                  <a16:creationId xmlns:a16="http://schemas.microsoft.com/office/drawing/2014/main" id="{B3D811DB-80E0-56A5-5001-1FC0DF8A4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3" y="2198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5" name="Line 105">
              <a:extLst>
                <a:ext uri="{FF2B5EF4-FFF2-40B4-BE49-F238E27FC236}">
                  <a16:creationId xmlns:a16="http://schemas.microsoft.com/office/drawing/2014/main" id="{E0B75881-E3C0-58B5-4094-E550835DB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584"/>
              <a:ext cx="1392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46" name="Rectangle 106">
              <a:extLst>
                <a:ext uri="{FF2B5EF4-FFF2-40B4-BE49-F238E27FC236}">
                  <a16:creationId xmlns:a16="http://schemas.microsoft.com/office/drawing/2014/main" id="{6117C3E8-ED6A-7B59-B8D7-29FFEF2B4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1997"/>
              <a:ext cx="19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M</a:t>
              </a:r>
            </a:p>
          </p:txBody>
        </p:sp>
        <p:sp>
          <p:nvSpPr>
            <p:cNvPr id="61547" name="Rectangle 107">
              <a:extLst>
                <a:ext uri="{FF2B5EF4-FFF2-40B4-BE49-F238E27FC236}">
                  <a16:creationId xmlns:a16="http://schemas.microsoft.com/office/drawing/2014/main" id="{27DD4994-C33E-CEDC-3FC5-F156D089B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1997"/>
              <a:ext cx="1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548" name="Rectangle 108">
              <a:extLst>
                <a:ext uri="{FF2B5EF4-FFF2-40B4-BE49-F238E27FC236}">
                  <a16:creationId xmlns:a16="http://schemas.microsoft.com/office/drawing/2014/main" id="{1615CCF5-1B10-15C5-DB6C-E872288D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05"/>
              <a:ext cx="1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549" name="Rectangle 109">
              <a:extLst>
                <a:ext uri="{FF2B5EF4-FFF2-40B4-BE49-F238E27FC236}">
                  <a16:creationId xmlns:a16="http://schemas.microsoft.com/office/drawing/2014/main" id="{FE3D9A59-F248-17B8-7C54-0226180FB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373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50" name="Line 110">
              <a:extLst>
                <a:ext uri="{FF2B5EF4-FFF2-40B4-BE49-F238E27FC236}">
                  <a16:creationId xmlns:a16="http://schemas.microsoft.com/office/drawing/2014/main" id="{8D705C0E-2850-321C-CB96-ABC762E5C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937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1" name="Line 111">
              <a:extLst>
                <a:ext uri="{FF2B5EF4-FFF2-40B4-BE49-F238E27FC236}">
                  <a16:creationId xmlns:a16="http://schemas.microsoft.com/office/drawing/2014/main" id="{FD6D55AB-6EE7-6061-57AF-6BD9A2AD8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292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2" name="Line 112">
              <a:extLst>
                <a:ext uri="{FF2B5EF4-FFF2-40B4-BE49-F238E27FC236}">
                  <a16:creationId xmlns:a16="http://schemas.microsoft.com/office/drawing/2014/main" id="{4FB2C5A3-B6EB-D4D3-801D-0B185386B3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3264"/>
              <a:ext cx="48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3" name="Line 113">
              <a:extLst>
                <a:ext uri="{FF2B5EF4-FFF2-40B4-BE49-F238E27FC236}">
                  <a16:creationId xmlns:a16="http://schemas.microsoft.com/office/drawing/2014/main" id="{3465D735-47E4-1366-232C-ECA91FA7A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3408"/>
              <a:ext cx="24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4" name="Line 114">
              <a:extLst>
                <a:ext uri="{FF2B5EF4-FFF2-40B4-BE49-F238E27FC236}">
                  <a16:creationId xmlns:a16="http://schemas.microsoft.com/office/drawing/2014/main" id="{01A4EF83-832B-6974-8383-11B14325B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4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5" name="Line 115">
              <a:extLst>
                <a:ext uri="{FF2B5EF4-FFF2-40B4-BE49-F238E27FC236}">
                  <a16:creationId xmlns:a16="http://schemas.microsoft.com/office/drawing/2014/main" id="{F055F0DD-1902-440B-3673-09C7F2981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38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56" name="Rectangle 116">
              <a:extLst>
                <a:ext uri="{FF2B5EF4-FFF2-40B4-BE49-F238E27FC236}">
                  <a16:creationId xmlns:a16="http://schemas.microsoft.com/office/drawing/2014/main" id="{394B8D37-2342-F566-6E31-15C4A0C8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2861"/>
              <a:ext cx="1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557" name="Rectangle 117">
              <a:extLst>
                <a:ext uri="{FF2B5EF4-FFF2-40B4-BE49-F238E27FC236}">
                  <a16:creationId xmlns:a16="http://schemas.microsoft.com/office/drawing/2014/main" id="{3549FE28-0071-2480-759E-6B0C1041D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285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58" name="Rectangle 118">
              <a:extLst>
                <a:ext uri="{FF2B5EF4-FFF2-40B4-BE49-F238E27FC236}">
                  <a16:creationId xmlns:a16="http://schemas.microsoft.com/office/drawing/2014/main" id="{F8A813BE-3B67-7388-C185-B4025E32A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1421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59" name="Rectangle 119">
              <a:extLst>
                <a:ext uri="{FF2B5EF4-FFF2-40B4-BE49-F238E27FC236}">
                  <a16:creationId xmlns:a16="http://schemas.microsoft.com/office/drawing/2014/main" id="{85CF1CC9-0BBA-8588-412D-D7167CAF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421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1560" name="Line 120">
              <a:extLst>
                <a:ext uri="{FF2B5EF4-FFF2-40B4-BE49-F238E27FC236}">
                  <a16:creationId xmlns:a16="http://schemas.microsoft.com/office/drawing/2014/main" id="{EB4E446E-5682-40CE-12C9-37D37CED5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152"/>
              <a:ext cx="240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61" name="Line 121">
              <a:extLst>
                <a:ext uri="{FF2B5EF4-FFF2-40B4-BE49-F238E27FC236}">
                  <a16:creationId xmlns:a16="http://schemas.microsoft.com/office/drawing/2014/main" id="{59485CD1-2D9D-4FB0-25D3-890B1BE28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67"/>
              <a:ext cx="1344" cy="6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62" name="Line 122">
              <a:extLst>
                <a:ext uri="{FF2B5EF4-FFF2-40B4-BE49-F238E27FC236}">
                  <a16:creationId xmlns:a16="http://schemas.microsoft.com/office/drawing/2014/main" id="{4941FE13-C9C6-C667-73A0-B23F1BEC5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88"/>
              <a:ext cx="1296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63" name="Line 123">
              <a:extLst>
                <a:ext uri="{FF2B5EF4-FFF2-40B4-BE49-F238E27FC236}">
                  <a16:creationId xmlns:a16="http://schemas.microsoft.com/office/drawing/2014/main" id="{940D6F6A-3488-B040-1EE9-2261CEA3A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624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564" name="Line 124">
              <a:extLst>
                <a:ext uri="{FF2B5EF4-FFF2-40B4-BE49-F238E27FC236}">
                  <a16:creationId xmlns:a16="http://schemas.microsoft.com/office/drawing/2014/main" id="{70F2C663-63F9-2383-1C3F-7341869E0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344"/>
              <a:ext cx="28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65" name="Line 125">
              <a:extLst>
                <a:ext uri="{FF2B5EF4-FFF2-40B4-BE49-F238E27FC236}">
                  <a16:creationId xmlns:a16="http://schemas.microsoft.com/office/drawing/2014/main" id="{1315C7C6-79C1-C46E-9C32-5F7F0AD81C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488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2">
            <a:extLst>
              <a:ext uri="{FF2B5EF4-FFF2-40B4-BE49-F238E27FC236}">
                <a16:creationId xmlns:a16="http://schemas.microsoft.com/office/drawing/2014/main" id="{31E1F59E-0DF9-334E-2D7A-A7DB41216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731F53-4328-465F-849C-16D5806EE939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3491" name="Group 2">
            <a:extLst>
              <a:ext uri="{FF2B5EF4-FFF2-40B4-BE49-F238E27FC236}">
                <a16:creationId xmlns:a16="http://schemas.microsoft.com/office/drawing/2014/main" id="{299E1E83-56E4-4970-2E56-172DF19D6A0B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1428750"/>
            <a:ext cx="6769100" cy="4451350"/>
            <a:chOff x="724" y="600"/>
            <a:chExt cx="4264" cy="2804"/>
          </a:xfrm>
        </p:grpSpPr>
        <p:sp>
          <p:nvSpPr>
            <p:cNvPr id="63493" name="Rectangle 3">
              <a:extLst>
                <a:ext uri="{FF2B5EF4-FFF2-40B4-BE49-F238E27FC236}">
                  <a16:creationId xmlns:a16="http://schemas.microsoft.com/office/drawing/2014/main" id="{1F27A9BE-12A0-476B-E567-45AD1653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772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FNAME</a:t>
              </a:r>
            </a:p>
          </p:txBody>
        </p:sp>
        <p:sp>
          <p:nvSpPr>
            <p:cNvPr id="63494" name="Rectangle 4">
              <a:extLst>
                <a:ext uri="{FF2B5EF4-FFF2-40B4-BE49-F238E27FC236}">
                  <a16:creationId xmlns:a16="http://schemas.microsoft.com/office/drawing/2014/main" id="{F7307AC2-F11D-C5BF-A740-89B0742FA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772"/>
              <a:ext cx="37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MINIT</a:t>
              </a:r>
            </a:p>
          </p:txBody>
        </p:sp>
        <p:sp>
          <p:nvSpPr>
            <p:cNvPr id="63495" name="Rectangle 5">
              <a:extLst>
                <a:ext uri="{FF2B5EF4-FFF2-40B4-BE49-F238E27FC236}">
                  <a16:creationId xmlns:a16="http://schemas.microsoft.com/office/drawing/2014/main" id="{7D600781-89DC-E66D-4B02-434454FCB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772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LNAME</a:t>
              </a:r>
            </a:p>
          </p:txBody>
        </p:sp>
        <p:sp>
          <p:nvSpPr>
            <p:cNvPr id="63496" name="Rectangle 6">
              <a:extLst>
                <a:ext uri="{FF2B5EF4-FFF2-40B4-BE49-F238E27FC236}">
                  <a16:creationId xmlns:a16="http://schemas.microsoft.com/office/drawing/2014/main" id="{F02A761E-2556-24DF-ACA1-8EEA6C5B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" y="772"/>
              <a:ext cx="28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 u="sng">
                  <a:latin typeface="Arial" panose="020B0604020202020204" pitchFamily="34" charset="0"/>
                  <a:ea typeface="굴림" panose="020B0600000101010101" pitchFamily="50" charset="-127"/>
                </a:rPr>
                <a:t>SSN</a:t>
              </a:r>
            </a:p>
          </p:txBody>
        </p:sp>
        <p:sp>
          <p:nvSpPr>
            <p:cNvPr id="63497" name="Rectangle 7">
              <a:extLst>
                <a:ext uri="{FF2B5EF4-FFF2-40B4-BE49-F238E27FC236}">
                  <a16:creationId xmlns:a16="http://schemas.microsoft.com/office/drawing/2014/main" id="{BEE17F82-C4EE-F7E0-D5EF-662C41004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772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BDATE</a:t>
              </a:r>
            </a:p>
          </p:txBody>
        </p:sp>
        <p:sp>
          <p:nvSpPr>
            <p:cNvPr id="63498" name="Rectangle 8">
              <a:extLst>
                <a:ext uri="{FF2B5EF4-FFF2-40B4-BE49-F238E27FC236}">
                  <a16:creationId xmlns:a16="http://schemas.microsoft.com/office/drawing/2014/main" id="{8D4690D3-3396-4177-37E3-C94A61FBF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772"/>
              <a:ext cx="56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ADDRESS</a:t>
              </a:r>
            </a:p>
          </p:txBody>
        </p:sp>
        <p:sp>
          <p:nvSpPr>
            <p:cNvPr id="63499" name="Rectangle 9">
              <a:extLst>
                <a:ext uri="{FF2B5EF4-FFF2-40B4-BE49-F238E27FC236}">
                  <a16:creationId xmlns:a16="http://schemas.microsoft.com/office/drawing/2014/main" id="{D57369C7-9D0B-A65A-A6E0-8D32B630B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772"/>
              <a:ext cx="28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SEX</a:t>
              </a:r>
            </a:p>
          </p:txBody>
        </p:sp>
        <p:sp>
          <p:nvSpPr>
            <p:cNvPr id="63500" name="Rectangle 10">
              <a:extLst>
                <a:ext uri="{FF2B5EF4-FFF2-40B4-BE49-F238E27FC236}">
                  <a16:creationId xmlns:a16="http://schemas.microsoft.com/office/drawing/2014/main" id="{2739F1E5-8BE2-6BE1-A2FE-2E9F801F4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772"/>
              <a:ext cx="47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SALARY</a:t>
              </a:r>
            </a:p>
          </p:txBody>
        </p:sp>
        <p:sp>
          <p:nvSpPr>
            <p:cNvPr id="63501" name="Rectangle 11">
              <a:extLst>
                <a:ext uri="{FF2B5EF4-FFF2-40B4-BE49-F238E27FC236}">
                  <a16:creationId xmlns:a16="http://schemas.microsoft.com/office/drawing/2014/main" id="{73FC520F-E7A9-0877-D326-074D66740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" y="772"/>
              <a:ext cx="66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SUPERSSN</a:t>
              </a:r>
            </a:p>
          </p:txBody>
        </p:sp>
        <p:sp>
          <p:nvSpPr>
            <p:cNvPr id="63502" name="Rectangle 12">
              <a:extLst>
                <a:ext uri="{FF2B5EF4-FFF2-40B4-BE49-F238E27FC236}">
                  <a16:creationId xmlns:a16="http://schemas.microsoft.com/office/drawing/2014/main" id="{37908F6C-7437-59BF-5C36-547748EC8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772"/>
              <a:ext cx="28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DNO</a:t>
              </a:r>
            </a:p>
          </p:txBody>
        </p:sp>
        <p:sp>
          <p:nvSpPr>
            <p:cNvPr id="63503" name="Rectangle 13">
              <a:extLst>
                <a:ext uri="{FF2B5EF4-FFF2-40B4-BE49-F238E27FC236}">
                  <a16:creationId xmlns:a16="http://schemas.microsoft.com/office/drawing/2014/main" id="{841A3576-957A-73CC-3A43-4AB9B58E3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600"/>
              <a:ext cx="86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EMPLOYEE</a:t>
              </a:r>
            </a:p>
          </p:txBody>
        </p:sp>
        <p:sp>
          <p:nvSpPr>
            <p:cNvPr id="63504" name="Rectangle 14">
              <a:extLst>
                <a:ext uri="{FF2B5EF4-FFF2-40B4-BE49-F238E27FC236}">
                  <a16:creationId xmlns:a16="http://schemas.microsoft.com/office/drawing/2014/main" id="{5981E0D9-87BC-7DB2-DEBE-CD2CE9D63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1252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DNAME</a:t>
              </a:r>
            </a:p>
          </p:txBody>
        </p:sp>
        <p:sp>
          <p:nvSpPr>
            <p:cNvPr id="63505" name="Rectangle 15">
              <a:extLst>
                <a:ext uri="{FF2B5EF4-FFF2-40B4-BE49-F238E27FC236}">
                  <a16:creationId xmlns:a16="http://schemas.microsoft.com/office/drawing/2014/main" id="{C7F07151-5CF8-1035-8001-188F0DB9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52"/>
              <a:ext cx="61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 u="sng">
                  <a:latin typeface="Arial" panose="020B0604020202020204" pitchFamily="34" charset="0"/>
                  <a:ea typeface="굴림" panose="020B0600000101010101" pitchFamily="50" charset="-127"/>
                </a:rPr>
                <a:t>DNUMBER</a:t>
              </a:r>
            </a:p>
          </p:txBody>
        </p:sp>
        <p:sp>
          <p:nvSpPr>
            <p:cNvPr id="63506" name="Rectangle 16">
              <a:extLst>
                <a:ext uri="{FF2B5EF4-FFF2-40B4-BE49-F238E27FC236}">
                  <a16:creationId xmlns:a16="http://schemas.microsoft.com/office/drawing/2014/main" id="{A8499C6B-9461-AD3B-E196-BD09A80CA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1252"/>
              <a:ext cx="52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MGRSSN</a:t>
              </a:r>
            </a:p>
          </p:txBody>
        </p:sp>
        <p:sp>
          <p:nvSpPr>
            <p:cNvPr id="63507" name="Rectangle 17">
              <a:extLst>
                <a:ext uri="{FF2B5EF4-FFF2-40B4-BE49-F238E27FC236}">
                  <a16:creationId xmlns:a16="http://schemas.microsoft.com/office/drawing/2014/main" id="{8FC89787-66EB-BF64-A447-22100EC7F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1252"/>
              <a:ext cx="95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MGRSTARTDATE</a:t>
              </a:r>
            </a:p>
          </p:txBody>
        </p:sp>
        <p:sp>
          <p:nvSpPr>
            <p:cNvPr id="63508" name="Rectangle 18">
              <a:extLst>
                <a:ext uri="{FF2B5EF4-FFF2-40B4-BE49-F238E27FC236}">
                  <a16:creationId xmlns:a16="http://schemas.microsoft.com/office/drawing/2014/main" id="{5417252C-F7DB-4D2F-1310-654CB915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080"/>
              <a:ext cx="110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DEPARTMENT</a:t>
              </a:r>
            </a:p>
          </p:txBody>
        </p:sp>
        <p:sp>
          <p:nvSpPr>
            <p:cNvPr id="63509" name="Rectangle 19">
              <a:extLst>
                <a:ext uri="{FF2B5EF4-FFF2-40B4-BE49-F238E27FC236}">
                  <a16:creationId xmlns:a16="http://schemas.microsoft.com/office/drawing/2014/main" id="{3A416242-A410-3BE7-C793-093176720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32"/>
              <a:ext cx="71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DNUMBER</a:t>
              </a:r>
            </a:p>
          </p:txBody>
        </p:sp>
        <p:sp>
          <p:nvSpPr>
            <p:cNvPr id="63510" name="Rectangle 20">
              <a:extLst>
                <a:ext uri="{FF2B5EF4-FFF2-40B4-BE49-F238E27FC236}">
                  <a16:creationId xmlns:a16="http://schemas.microsoft.com/office/drawing/2014/main" id="{9EE5CBDF-E59A-9114-8F42-DE34040D7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1732"/>
              <a:ext cx="95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DLOCATION</a:t>
              </a:r>
            </a:p>
          </p:txBody>
        </p:sp>
        <p:sp>
          <p:nvSpPr>
            <p:cNvPr id="63511" name="Rectangle 21">
              <a:extLst>
                <a:ext uri="{FF2B5EF4-FFF2-40B4-BE49-F238E27FC236}">
                  <a16:creationId xmlns:a16="http://schemas.microsoft.com/office/drawing/2014/main" id="{716FC500-B11E-ACF5-E4A1-AC314C979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548"/>
              <a:ext cx="15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DEPT_LOCATION</a:t>
              </a:r>
            </a:p>
          </p:txBody>
        </p:sp>
        <p:sp>
          <p:nvSpPr>
            <p:cNvPr id="63512" name="Line 22">
              <a:extLst>
                <a:ext uri="{FF2B5EF4-FFF2-40B4-BE49-F238E27FC236}">
                  <a16:creationId xmlns:a16="http://schemas.microsoft.com/office/drawing/2014/main" id="{20B19C8C-4B1B-1C3A-658A-F52920CE7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72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513" name="Rectangle 23">
              <a:extLst>
                <a:ext uri="{FF2B5EF4-FFF2-40B4-BE49-F238E27FC236}">
                  <a16:creationId xmlns:a16="http://schemas.microsoft.com/office/drawing/2014/main" id="{384CB424-B828-70F0-99DE-7473957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2260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PNAME</a:t>
              </a:r>
            </a:p>
          </p:txBody>
        </p:sp>
        <p:sp>
          <p:nvSpPr>
            <p:cNvPr id="63514" name="Rectangle 24">
              <a:extLst>
                <a:ext uri="{FF2B5EF4-FFF2-40B4-BE49-F238E27FC236}">
                  <a16:creationId xmlns:a16="http://schemas.microsoft.com/office/drawing/2014/main" id="{09C2ABB9-C886-0DF2-4ADB-EE630561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2260"/>
              <a:ext cx="61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 u="sng">
                  <a:latin typeface="Arial" panose="020B0604020202020204" pitchFamily="34" charset="0"/>
                  <a:ea typeface="굴림" panose="020B0600000101010101" pitchFamily="50" charset="-127"/>
                </a:rPr>
                <a:t>PNUMBER</a:t>
              </a:r>
            </a:p>
          </p:txBody>
        </p:sp>
        <p:sp>
          <p:nvSpPr>
            <p:cNvPr id="63515" name="Rectangle 25">
              <a:extLst>
                <a:ext uri="{FF2B5EF4-FFF2-40B4-BE49-F238E27FC236}">
                  <a16:creationId xmlns:a16="http://schemas.microsoft.com/office/drawing/2014/main" id="{9A18BC19-64DB-D273-635F-524958F42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260"/>
              <a:ext cx="760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PLOCATION</a:t>
              </a:r>
            </a:p>
          </p:txBody>
        </p:sp>
        <p:sp>
          <p:nvSpPr>
            <p:cNvPr id="63516" name="Rectangle 26">
              <a:extLst>
                <a:ext uri="{FF2B5EF4-FFF2-40B4-BE49-F238E27FC236}">
                  <a16:creationId xmlns:a16="http://schemas.microsoft.com/office/drawing/2014/main" id="{125818A9-E91D-622A-0032-D07FD62B9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2260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DNUM</a:t>
              </a:r>
            </a:p>
          </p:txBody>
        </p:sp>
        <p:sp>
          <p:nvSpPr>
            <p:cNvPr id="63517" name="Rectangle 27">
              <a:extLst>
                <a:ext uri="{FF2B5EF4-FFF2-40B4-BE49-F238E27FC236}">
                  <a16:creationId xmlns:a16="http://schemas.microsoft.com/office/drawing/2014/main" id="{DA995470-D5B3-2E3C-56DC-350F9318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88"/>
              <a:ext cx="110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PROJECT</a:t>
              </a:r>
            </a:p>
          </p:txBody>
        </p:sp>
        <p:sp>
          <p:nvSpPr>
            <p:cNvPr id="63518" name="Rectangle 28">
              <a:extLst>
                <a:ext uri="{FF2B5EF4-FFF2-40B4-BE49-F238E27FC236}">
                  <a16:creationId xmlns:a16="http://schemas.microsoft.com/office/drawing/2014/main" id="{A82994B5-3240-DE04-A101-BB399F4A4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2740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ESSN</a:t>
              </a:r>
            </a:p>
          </p:txBody>
        </p:sp>
        <p:sp>
          <p:nvSpPr>
            <p:cNvPr id="63519" name="Rectangle 29">
              <a:extLst>
                <a:ext uri="{FF2B5EF4-FFF2-40B4-BE49-F238E27FC236}">
                  <a16:creationId xmlns:a16="http://schemas.microsoft.com/office/drawing/2014/main" id="{D89E16A3-6EB3-E4FA-E289-FF899A1F0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2740"/>
              <a:ext cx="47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PNO</a:t>
              </a:r>
            </a:p>
          </p:txBody>
        </p:sp>
        <p:sp>
          <p:nvSpPr>
            <p:cNvPr id="63520" name="Rectangle 30">
              <a:extLst>
                <a:ext uri="{FF2B5EF4-FFF2-40B4-BE49-F238E27FC236}">
                  <a16:creationId xmlns:a16="http://schemas.microsoft.com/office/drawing/2014/main" id="{A2100375-171D-15BE-3B2A-E9E7E51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740"/>
              <a:ext cx="56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HOURS</a:t>
              </a:r>
            </a:p>
          </p:txBody>
        </p:sp>
        <p:sp>
          <p:nvSpPr>
            <p:cNvPr id="63521" name="Rectangle 31">
              <a:extLst>
                <a:ext uri="{FF2B5EF4-FFF2-40B4-BE49-F238E27FC236}">
                  <a16:creationId xmlns:a16="http://schemas.microsoft.com/office/drawing/2014/main" id="{A0E567D9-8F6B-76EB-33B2-CC130ED39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68"/>
              <a:ext cx="110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WORKS_ON</a:t>
              </a:r>
            </a:p>
          </p:txBody>
        </p:sp>
        <p:sp>
          <p:nvSpPr>
            <p:cNvPr id="63522" name="Line 32">
              <a:extLst>
                <a:ext uri="{FF2B5EF4-FFF2-40B4-BE49-F238E27FC236}">
                  <a16:creationId xmlns:a16="http://schemas.microsoft.com/office/drawing/2014/main" id="{CEBB5FB0-2FBA-09AB-AC06-4C8E67339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88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523" name="Rectangle 33">
              <a:extLst>
                <a:ext uri="{FF2B5EF4-FFF2-40B4-BE49-F238E27FC236}">
                  <a16:creationId xmlns:a16="http://schemas.microsoft.com/office/drawing/2014/main" id="{D7476A06-3CAF-DE62-F669-15775F968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3220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ESSN</a:t>
              </a:r>
            </a:p>
          </p:txBody>
        </p:sp>
        <p:sp>
          <p:nvSpPr>
            <p:cNvPr id="63524" name="Rectangle 34">
              <a:extLst>
                <a:ext uri="{FF2B5EF4-FFF2-40B4-BE49-F238E27FC236}">
                  <a16:creationId xmlns:a16="http://schemas.microsoft.com/office/drawing/2014/main" id="{0981C342-2960-DF6F-D054-40237C5C1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3220"/>
              <a:ext cx="1192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DEPARTMENT_NAME</a:t>
              </a:r>
            </a:p>
          </p:txBody>
        </p:sp>
        <p:sp>
          <p:nvSpPr>
            <p:cNvPr id="63525" name="Rectangle 35">
              <a:extLst>
                <a:ext uri="{FF2B5EF4-FFF2-40B4-BE49-F238E27FC236}">
                  <a16:creationId xmlns:a16="http://schemas.microsoft.com/office/drawing/2014/main" id="{513F5642-5195-D0BE-E3CE-EB1AD2E0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3220"/>
              <a:ext cx="32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SEX</a:t>
              </a:r>
            </a:p>
          </p:txBody>
        </p:sp>
        <p:sp>
          <p:nvSpPr>
            <p:cNvPr id="63526" name="Rectangle 36">
              <a:extLst>
                <a:ext uri="{FF2B5EF4-FFF2-40B4-BE49-F238E27FC236}">
                  <a16:creationId xmlns:a16="http://schemas.microsoft.com/office/drawing/2014/main" id="{57274510-4593-D5BD-629E-9E218229D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048"/>
              <a:ext cx="110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500" b="1">
                  <a:latin typeface="Arial" panose="020B0604020202020204" pitchFamily="34" charset="0"/>
                  <a:ea typeface="굴림" panose="020B0600000101010101" pitchFamily="50" charset="-127"/>
                </a:rPr>
                <a:t>DEPENDENT</a:t>
              </a:r>
            </a:p>
          </p:txBody>
        </p:sp>
        <p:sp>
          <p:nvSpPr>
            <p:cNvPr id="63527" name="Line 37">
              <a:extLst>
                <a:ext uri="{FF2B5EF4-FFF2-40B4-BE49-F238E27FC236}">
                  <a16:creationId xmlns:a16="http://schemas.microsoft.com/office/drawing/2014/main" id="{91132E07-9C96-A6EB-151A-167E2F70F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72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528" name="Rectangle 38">
              <a:extLst>
                <a:ext uri="{FF2B5EF4-FFF2-40B4-BE49-F238E27FC236}">
                  <a16:creationId xmlns:a16="http://schemas.microsoft.com/office/drawing/2014/main" id="{CC07F340-506E-5263-8443-955409372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3220"/>
              <a:ext cx="424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BDATE</a:t>
              </a:r>
            </a:p>
          </p:txBody>
        </p:sp>
        <p:sp>
          <p:nvSpPr>
            <p:cNvPr id="63529" name="Rectangle 39">
              <a:extLst>
                <a:ext uri="{FF2B5EF4-FFF2-40B4-BE49-F238E27FC236}">
                  <a16:creationId xmlns:a16="http://schemas.microsoft.com/office/drawing/2014/main" id="{4DE1A4E6-8687-B54F-8317-1598D33D1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3220"/>
              <a:ext cx="85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latin typeface="Arial" panose="020B0604020202020204" pitchFamily="34" charset="0"/>
                  <a:ea typeface="굴림" panose="020B0600000101010101" pitchFamily="50" charset="-127"/>
                </a:rPr>
                <a:t>RELATIONSHIP</a:t>
              </a:r>
            </a:p>
          </p:txBody>
        </p:sp>
      </p:grpSp>
      <p:sp>
        <p:nvSpPr>
          <p:cNvPr id="63492" name="Text Box 40">
            <a:extLst>
              <a:ext uri="{FF2B5EF4-FFF2-40B4-BE49-F238E27FC236}">
                <a16:creationId xmlns:a16="http://schemas.microsoft.com/office/drawing/2014/main" id="{7CDC2EAB-B2A0-19EA-D877-A35208D7B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563" y="500063"/>
            <a:ext cx="756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HY동녘M" pitchFamily="18" charset="-127"/>
              </a:rPr>
              <a:t>ER-</a:t>
            </a:r>
            <a:r>
              <a:rPr lang="ko-KR" altLang="en-US" sz="2400" b="1">
                <a:latin typeface="HY동녘M" pitchFamily="18" charset="-127"/>
              </a:rPr>
              <a:t>관계 사상 </a:t>
            </a:r>
            <a:r>
              <a:rPr lang="en-US" altLang="ko-KR" sz="2400" b="1">
                <a:latin typeface="HY동녘M" pitchFamily="18" charset="-127"/>
              </a:rPr>
              <a:t>: </a:t>
            </a:r>
            <a:r>
              <a:rPr lang="ko-KR" altLang="en-US" sz="2400" b="1">
                <a:latin typeface="HY동녘M" pitchFamily="18" charset="-127"/>
              </a:rPr>
              <a:t>변환 결과 생성된 </a:t>
            </a:r>
            <a:r>
              <a:rPr lang="en-US" altLang="ko-KR" sz="2400" b="1">
                <a:latin typeface="HY동녘M" pitchFamily="18" charset="-127"/>
              </a:rPr>
              <a:t>relational schema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01871B01-E5DB-88DE-C37F-20E4C27625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과제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9CA0F-71E4-5FFF-116A-D146D6F07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71625"/>
            <a:ext cx="80010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과제 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1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에서 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ER-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모델에 따라 작성한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게임의 데이터 모델을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관계형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데이터 모델로 변환하라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2000" kern="0" dirty="0">
              <a:latin typeface="+mn-lt"/>
              <a:ea typeface="HY동녘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제출일 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: 11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월 </a:t>
            </a:r>
            <a:r>
              <a:rPr lang="en-US" altLang="ko-KR" sz="2000" kern="0">
                <a:latin typeface="+mn-lt"/>
                <a:ea typeface="HY동녘M" pitchFamily="18" charset="-127"/>
              </a:rPr>
              <a:t>24</a:t>
            </a:r>
            <a:r>
              <a:rPr lang="ko-KR" altLang="en-US" sz="2000" kern="0">
                <a:latin typeface="+mn-lt"/>
                <a:ea typeface="HY동녘M" pitchFamily="18" charset="-127"/>
              </a:rPr>
              <a:t>일 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자정</a:t>
            </a:r>
            <a:endParaRPr lang="en-US" altLang="ko-KR" sz="2000" kern="0" dirty="0">
              <a:latin typeface="+mn-lt"/>
              <a:ea typeface="HY동녘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제출방법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: </a:t>
            </a:r>
            <a:r>
              <a:rPr lang="en-US" altLang="ko-KR" sz="2000" kern="0" dirty="0" err="1">
                <a:latin typeface="+mn-lt"/>
                <a:ea typeface="HY동녘M" pitchFamily="18" charset="-127"/>
              </a:rPr>
              <a:t>eclass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로 제출</a:t>
            </a:r>
            <a:endParaRPr lang="en-US" altLang="ko-KR" sz="2000" kern="0" dirty="0">
              <a:latin typeface="+mn-lt"/>
              <a:ea typeface="HY동녘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2000" kern="0" dirty="0">
              <a:latin typeface="+mn-lt"/>
              <a:ea typeface="HY동녘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변환 과정에서 기존의 데이터 모델을 변경할 필요가 있는 경우 변경 사유와 변경된 데이터 모델을 함께 제출할 것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파일 이름의 제목 규칙을 철저하게 지킬 것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.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</a:t>
            </a:r>
            <a:endParaRPr lang="en-US" altLang="ko-KR" sz="2000" kern="0" dirty="0">
              <a:latin typeface="+mn-lt"/>
              <a:ea typeface="HY동녘M" pitchFamily="18" charset="-127"/>
            </a:endParaRPr>
          </a:p>
          <a:p>
            <a:pPr lvl="1">
              <a:spcBef>
                <a:spcPct val="20000"/>
              </a:spcBef>
              <a:defRPr/>
            </a:pPr>
            <a:r>
              <a:rPr lang="en-US" altLang="ko-KR" sz="2000" kern="0" dirty="0">
                <a:latin typeface="+mn-lt"/>
                <a:ea typeface="HY동녘M" pitchFamily="18" charset="-127"/>
              </a:rPr>
              <a:t>    [DB2-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분반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]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학번 이름 </a:t>
            </a:r>
            <a:endParaRPr lang="en-US" altLang="ko-KR" sz="2000" kern="0" dirty="0">
              <a:latin typeface="+mn-lt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번호 개체 틀 4">
            <a:extLst>
              <a:ext uri="{FF2B5EF4-FFF2-40B4-BE49-F238E27FC236}">
                <a16:creationId xmlns:a16="http://schemas.microsoft.com/office/drawing/2014/main" id="{2E97D48B-191D-E782-328B-64376B667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2BB4A7-98FC-4F69-97D6-A582B1476DC2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14339" name="Object 2">
            <a:extLst>
              <a:ext uri="{FF2B5EF4-FFF2-40B4-BE49-F238E27FC236}">
                <a16:creationId xmlns:a16="http://schemas.microsoft.com/office/drawing/2014/main" id="{F556EDBC-D936-46FA-2D68-53F79DD3C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" y="1912938"/>
          <a:ext cx="8297863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53968" imgH="3060317" progId="Photoshop.Image.7">
                  <p:embed/>
                </p:oleObj>
              </mc:Choice>
              <mc:Fallback>
                <p:oleObj name="Image" r:id="rId3" imgW="7453968" imgH="306031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1912938"/>
                        <a:ext cx="8297863" cy="340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번호 개체 틀 4">
            <a:extLst>
              <a:ext uri="{FF2B5EF4-FFF2-40B4-BE49-F238E27FC236}">
                <a16:creationId xmlns:a16="http://schemas.microsoft.com/office/drawing/2014/main" id="{C3E65713-56BF-5368-F642-20C05BDC7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1F4D01-B0A0-4E1A-831F-96C05D37B7B0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8EFD670-C1B4-AF4A-8EF5-BC8DFD5F9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177213" cy="4376738"/>
          </a:xfrm>
        </p:spPr>
        <p:txBody>
          <a:bodyPr/>
          <a:lstStyle/>
          <a:p>
            <a:pPr marL="287338" indent="-287338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1</a:t>
            </a:r>
          </a:p>
          <a:p>
            <a:pPr marL="854075" lvl="1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엔티티 타입은 </a:t>
            </a:r>
            <a:r>
              <a:rPr lang="ko-KR" altLang="en-US" sz="1800" b="1">
                <a:latin typeface="HY동녘M" pitchFamily="18" charset="-127"/>
              </a:rPr>
              <a:t>릴레이션</a:t>
            </a:r>
            <a:r>
              <a:rPr lang="ko-KR" altLang="en-US" sz="1800">
                <a:latin typeface="HY동녘M" pitchFamily="18" charset="-127"/>
              </a:rPr>
              <a:t>으로 매핑한다</a:t>
            </a:r>
            <a:r>
              <a:rPr lang="en-US" altLang="ko-KR" sz="1800">
                <a:latin typeface="HY동녘M" pitchFamily="18" charset="-127"/>
              </a:rPr>
              <a:t>. </a:t>
            </a:r>
            <a:r>
              <a:rPr lang="ko-KR" altLang="en-US" sz="1800">
                <a:latin typeface="HY동녘M" pitchFamily="18" charset="-127"/>
              </a:rPr>
              <a:t>엔티티 타입의 키 중에서 하나를 릴레이션의 </a:t>
            </a:r>
            <a:r>
              <a:rPr lang="ko-KR" altLang="en-US" sz="1800" b="1">
                <a:latin typeface="HY동녘M" pitchFamily="18" charset="-127"/>
              </a:rPr>
              <a:t>기본 키</a:t>
            </a:r>
            <a:r>
              <a:rPr lang="ko-KR" altLang="en-US" sz="1800">
                <a:latin typeface="HY동녘M" pitchFamily="18" charset="-127"/>
              </a:rPr>
              <a:t>로 지정한다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  <a:p>
            <a:pPr marL="287338" indent="-287338">
              <a:lnSpc>
                <a:spcPct val="80000"/>
              </a:lnSpc>
            </a:pPr>
            <a:endParaRPr lang="en-US" altLang="ko-KR" sz="1800">
              <a:latin typeface="HY동녘M" pitchFamily="18" charset="-127"/>
            </a:endParaRPr>
          </a:p>
          <a:p>
            <a:pPr marL="287338" indent="-287338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2</a:t>
            </a:r>
          </a:p>
          <a:p>
            <a:pPr marL="854075" lvl="1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약한 엔티티 타입도 </a:t>
            </a:r>
            <a:r>
              <a:rPr lang="ko-KR" altLang="en-US" sz="1800" b="1">
                <a:latin typeface="HY동녘M" pitchFamily="18" charset="-127"/>
              </a:rPr>
              <a:t>릴레이션</a:t>
            </a:r>
            <a:r>
              <a:rPr lang="ko-KR" altLang="en-US" sz="1800">
                <a:latin typeface="HY동녘M" pitchFamily="18" charset="-127"/>
              </a:rPr>
              <a:t>으로 매핑하되 소유 릴레이션 </a:t>
            </a:r>
            <a:r>
              <a:rPr lang="en-US" altLang="ko-KR" sz="1800">
                <a:latin typeface="HY동녘M" pitchFamily="18" charset="-127"/>
              </a:rPr>
              <a:t>(owner relation)</a:t>
            </a:r>
            <a:r>
              <a:rPr lang="ko-KR" altLang="en-US" sz="1800">
                <a:latin typeface="HY동녘M" pitchFamily="18" charset="-127"/>
              </a:rPr>
              <a:t>의 키 속성을 포함시킨다</a:t>
            </a:r>
            <a:r>
              <a:rPr lang="en-US" altLang="ko-KR" sz="1800">
                <a:latin typeface="HY동녘M" pitchFamily="18" charset="-127"/>
              </a:rPr>
              <a:t>. </a:t>
            </a:r>
            <a:r>
              <a:rPr lang="ko-KR" altLang="en-US" sz="1800">
                <a:latin typeface="HY동녘M" pitchFamily="18" charset="-127"/>
              </a:rPr>
              <a:t>생성된 릴레이션의 </a:t>
            </a:r>
            <a:r>
              <a:rPr lang="ko-KR" altLang="en-US" sz="1800" b="1">
                <a:latin typeface="HY동녘M" pitchFamily="18" charset="-127"/>
              </a:rPr>
              <a:t>기본 키</a:t>
            </a:r>
            <a:r>
              <a:rPr lang="ko-KR" altLang="en-US" sz="1800">
                <a:latin typeface="HY동녘M" pitchFamily="18" charset="-127"/>
              </a:rPr>
              <a:t>는 소유 릴레이션의 키와 약한 엔티티 타입의 부분키를 합쳐서 만든다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  <a:p>
            <a:pPr marL="854075" lvl="1">
              <a:lnSpc>
                <a:spcPct val="80000"/>
              </a:lnSpc>
            </a:pPr>
            <a:endParaRPr lang="en-US" altLang="ko-KR" sz="1800">
              <a:latin typeface="HY동녘M" pitchFamily="18" charset="-127"/>
            </a:endParaRPr>
          </a:p>
          <a:p>
            <a:pPr marL="287338" indent="-287338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3</a:t>
            </a:r>
          </a:p>
          <a:p>
            <a:pPr marL="854075" lvl="1">
              <a:lnSpc>
                <a:spcPct val="80000"/>
              </a:lnSpc>
            </a:pPr>
            <a:r>
              <a:rPr lang="en-US" altLang="ko-KR" sz="1800">
                <a:latin typeface="HY동녘M" pitchFamily="18" charset="-127"/>
              </a:rPr>
              <a:t>1:1 </a:t>
            </a:r>
            <a:r>
              <a:rPr lang="ko-KR" altLang="en-US" sz="1800">
                <a:latin typeface="HY동녘M" pitchFamily="18" charset="-127"/>
              </a:rPr>
              <a:t>이진 관계는 관계에 참여하는 두 릴레이션 중에서 어느 하나의 </a:t>
            </a:r>
            <a:r>
              <a:rPr lang="ko-KR" altLang="en-US" sz="1800" b="1">
                <a:latin typeface="HY동녘M" pitchFamily="18" charset="-127"/>
              </a:rPr>
              <a:t>외래키 속성</a:t>
            </a:r>
            <a:r>
              <a:rPr lang="ko-KR" altLang="en-US" sz="1800">
                <a:latin typeface="HY동녘M" pitchFamily="18" charset="-127"/>
              </a:rPr>
              <a:t>으로 매핑한다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  <a:p>
            <a:pPr marL="854075" lvl="1">
              <a:lnSpc>
                <a:spcPct val="80000"/>
              </a:lnSpc>
            </a:pPr>
            <a:endParaRPr lang="en-US" altLang="ko-KR" sz="1800">
              <a:latin typeface="HY동녘M" pitchFamily="18" charset="-127"/>
            </a:endParaRPr>
          </a:p>
          <a:p>
            <a:pPr marL="287338" indent="-287338">
              <a:lnSpc>
                <a:spcPct val="8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4</a:t>
            </a:r>
          </a:p>
          <a:p>
            <a:pPr marL="854075" lvl="1">
              <a:lnSpc>
                <a:spcPct val="80000"/>
              </a:lnSpc>
            </a:pPr>
            <a:r>
              <a:rPr lang="en-US" altLang="ko-KR" sz="1800">
                <a:latin typeface="HY동녘M" pitchFamily="18" charset="-127"/>
              </a:rPr>
              <a:t>1:N </a:t>
            </a:r>
            <a:r>
              <a:rPr lang="ko-KR" altLang="en-US" sz="1800">
                <a:latin typeface="HY동녘M" pitchFamily="18" charset="-127"/>
              </a:rPr>
              <a:t>이진 관계는 </a:t>
            </a:r>
            <a:r>
              <a:rPr lang="en-US" altLang="ko-KR" sz="1800">
                <a:latin typeface="HY동녘M" pitchFamily="18" charset="-127"/>
              </a:rPr>
              <a:t>N-side </a:t>
            </a:r>
            <a:r>
              <a:rPr lang="ko-KR" altLang="en-US" sz="1800">
                <a:latin typeface="HY동녘M" pitchFamily="18" charset="-127"/>
              </a:rPr>
              <a:t>릴레이션의 </a:t>
            </a:r>
            <a:r>
              <a:rPr lang="ko-KR" altLang="en-US" sz="1800" b="1">
                <a:latin typeface="HY동녘M" pitchFamily="18" charset="-127"/>
              </a:rPr>
              <a:t>외래키 속성</a:t>
            </a:r>
            <a:r>
              <a:rPr lang="ko-KR" altLang="en-US" sz="1800">
                <a:latin typeface="HY동녘M" pitchFamily="18" charset="-127"/>
              </a:rPr>
              <a:t>으로 매핑하며</a:t>
            </a:r>
            <a:r>
              <a:rPr lang="en-US" altLang="ko-KR" sz="1800">
                <a:latin typeface="HY동녘M" pitchFamily="18" charset="-127"/>
              </a:rPr>
              <a:t>, 1-side</a:t>
            </a:r>
            <a:r>
              <a:rPr lang="ko-KR" altLang="en-US" sz="1800">
                <a:latin typeface="HY동녘M" pitchFamily="18" charset="-127"/>
              </a:rPr>
              <a:t>의 주 키를 참조하도록 한다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C86B978E-C3F0-0316-C82D-A1CD74E6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428625"/>
            <a:ext cx="7467600" cy="67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ER-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관계 사상을 이용한 관계 데이타베이스 설계</a:t>
            </a:r>
            <a:endParaRPr lang="ko-KR" altLang="en-US" sz="2400" b="1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번호 개체 틀 4">
            <a:extLst>
              <a:ext uri="{FF2B5EF4-FFF2-40B4-BE49-F238E27FC236}">
                <a16:creationId xmlns:a16="http://schemas.microsoft.com/office/drawing/2014/main" id="{ECDA848A-419E-F171-F876-32AB93A1DF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C11914-9C83-43F8-AE90-AF088AFE761D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5A18C9D-D0E5-A44A-EC55-6167F9C56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7848600" cy="4376738"/>
          </a:xfrm>
        </p:spPr>
        <p:txBody>
          <a:bodyPr/>
          <a:lstStyle/>
          <a:p>
            <a:pPr marL="287338" indent="-287338">
              <a:lnSpc>
                <a:spcPct val="9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5</a:t>
            </a:r>
          </a:p>
          <a:p>
            <a:pPr marL="854075" lvl="1">
              <a:lnSpc>
                <a:spcPct val="90000"/>
              </a:lnSpc>
            </a:pPr>
            <a:r>
              <a:rPr lang="en-US" altLang="ko-KR" sz="1800">
                <a:latin typeface="HY동녘M" pitchFamily="18" charset="-127"/>
              </a:rPr>
              <a:t>N:M </a:t>
            </a:r>
            <a:r>
              <a:rPr lang="ko-KR" altLang="en-US" sz="1800">
                <a:latin typeface="HY동녘M" pitchFamily="18" charset="-127"/>
              </a:rPr>
              <a:t>이진 관계는 별도의 릴레이션 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이를 관계 릴레이션이라고 부름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으로 생성하고</a:t>
            </a:r>
            <a:r>
              <a:rPr lang="en-US" altLang="ko-KR" sz="1800">
                <a:latin typeface="HY동녘M" pitchFamily="18" charset="-127"/>
              </a:rPr>
              <a:t>, </a:t>
            </a:r>
            <a:r>
              <a:rPr lang="ko-KR" altLang="en-US" sz="1800">
                <a:latin typeface="HY동녘M" pitchFamily="18" charset="-127"/>
              </a:rPr>
              <a:t>관계에 참여하는 두 릴레이션의 기본 키 를 각각 참조하는 외래키로 애트리뷰트를 구성한다</a:t>
            </a:r>
            <a:r>
              <a:rPr lang="en-US" altLang="ko-KR" sz="1800">
                <a:latin typeface="HY동녘M" pitchFamily="18" charset="-127"/>
              </a:rPr>
              <a:t>. </a:t>
            </a:r>
            <a:r>
              <a:rPr lang="ko-KR" altLang="en-US" sz="1800">
                <a:latin typeface="HY동녘M" pitchFamily="18" charset="-127"/>
              </a:rPr>
              <a:t>이 때 두 외래키가 관계 릴레이션의 기본키를 형성한다</a:t>
            </a:r>
            <a:r>
              <a:rPr lang="en-US" altLang="ko-KR" sz="1800">
                <a:latin typeface="HY동녘M" pitchFamily="18" charset="-127"/>
              </a:rPr>
              <a:t>.  </a:t>
            </a:r>
          </a:p>
          <a:p>
            <a:pPr marL="854075" lvl="1">
              <a:lnSpc>
                <a:spcPct val="90000"/>
              </a:lnSpc>
            </a:pPr>
            <a:endParaRPr lang="en-US" altLang="ko-KR" sz="1800">
              <a:latin typeface="HY동녘M" pitchFamily="18" charset="-127"/>
            </a:endParaRPr>
          </a:p>
          <a:p>
            <a:pPr marL="287338" indent="-287338">
              <a:lnSpc>
                <a:spcPct val="9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6</a:t>
            </a:r>
          </a:p>
          <a:p>
            <a:pPr marL="854075" lvl="1">
              <a:lnSpc>
                <a:spcPct val="90000"/>
              </a:lnSpc>
            </a:pPr>
            <a:r>
              <a:rPr lang="en-US" altLang="ko-KR" sz="1800">
                <a:latin typeface="HY동녘M" pitchFamily="18" charset="-127"/>
              </a:rPr>
              <a:t>n </a:t>
            </a:r>
            <a:r>
              <a:rPr lang="ko-KR" altLang="en-US" sz="1800">
                <a:latin typeface="HY동녘M" pitchFamily="18" charset="-127"/>
              </a:rPr>
              <a:t>차 관계는 관계에 참여하는 </a:t>
            </a:r>
            <a:r>
              <a:rPr lang="en-US" altLang="ko-KR" sz="1800">
                <a:latin typeface="HY동녘M" pitchFamily="18" charset="-127"/>
              </a:rPr>
              <a:t>n </a:t>
            </a:r>
            <a:r>
              <a:rPr lang="ko-KR" altLang="en-US" sz="1800">
                <a:latin typeface="HY동녘M" pitchFamily="18" charset="-127"/>
              </a:rPr>
              <a:t>개의 릴레이션의 키들로 구성되는 관계 릴레이션으로 매핑된다</a:t>
            </a:r>
            <a:r>
              <a:rPr lang="en-US" altLang="ko-KR" sz="1800">
                <a:latin typeface="HY동녘M" pitchFamily="18" charset="-127"/>
              </a:rPr>
              <a:t>. </a:t>
            </a:r>
            <a:r>
              <a:rPr lang="ko-KR" altLang="en-US" sz="1800">
                <a:latin typeface="HY동녘M" pitchFamily="18" charset="-127"/>
              </a:rPr>
              <a:t>관계 릴레이션의 애트리뷰트들은 참여 릴레이션의 주키를 참조하는 외래키들과 관계 속성</a:t>
            </a:r>
            <a:r>
              <a:rPr lang="en-US" altLang="ko-KR" sz="1800">
                <a:latin typeface="HY동녘M" pitchFamily="18" charset="-127"/>
              </a:rPr>
              <a:t>(</a:t>
            </a:r>
            <a:r>
              <a:rPr lang="ko-KR" altLang="en-US" sz="1800">
                <a:latin typeface="HY동녘M" pitchFamily="18" charset="-127"/>
              </a:rPr>
              <a:t>들</a:t>
            </a:r>
            <a:r>
              <a:rPr lang="en-US" altLang="ko-KR" sz="1800">
                <a:latin typeface="HY동녘M" pitchFamily="18" charset="-127"/>
              </a:rPr>
              <a:t>)</a:t>
            </a:r>
            <a:r>
              <a:rPr lang="ko-KR" altLang="en-US" sz="1800">
                <a:latin typeface="HY동녘M" pitchFamily="18" charset="-127"/>
              </a:rPr>
              <a:t>으로 구성된다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  <a:p>
            <a:pPr marL="854075" lvl="1">
              <a:lnSpc>
                <a:spcPct val="90000"/>
              </a:lnSpc>
            </a:pPr>
            <a:endParaRPr lang="en-US" altLang="ko-KR" sz="1800">
              <a:latin typeface="HY동녘M" pitchFamily="18" charset="-127"/>
            </a:endParaRPr>
          </a:p>
          <a:p>
            <a:pPr marL="287338" indent="-287338">
              <a:lnSpc>
                <a:spcPct val="90000"/>
              </a:lnSpc>
            </a:pPr>
            <a:r>
              <a:rPr lang="ko-KR" altLang="en-US" sz="1800">
                <a:latin typeface="HY동녘M" pitchFamily="18" charset="-127"/>
              </a:rPr>
              <a:t>단계 </a:t>
            </a:r>
            <a:r>
              <a:rPr lang="en-US" altLang="ko-KR" sz="1800">
                <a:latin typeface="HY동녘M" pitchFamily="18" charset="-127"/>
              </a:rPr>
              <a:t>7</a:t>
            </a:r>
          </a:p>
          <a:p>
            <a:pPr marL="854075" lvl="1">
              <a:lnSpc>
                <a:spcPct val="90000"/>
              </a:lnSpc>
            </a:pPr>
            <a:r>
              <a:rPr lang="ko-KR" altLang="en-US" sz="1800">
                <a:latin typeface="HY동녘M" pitchFamily="18" charset="-127"/>
              </a:rPr>
              <a:t>다중값 애트리뷰트는 키를 포함하는 릴레이션으로 매핑된다</a:t>
            </a:r>
            <a:r>
              <a:rPr lang="en-US" altLang="ko-KR" sz="1800">
                <a:latin typeface="HY동녘M" pitchFamily="18" charset="-127"/>
              </a:rPr>
              <a:t>. </a:t>
            </a:r>
          </a:p>
          <a:p>
            <a:pPr marL="854075" lvl="1">
              <a:lnSpc>
                <a:spcPct val="90000"/>
              </a:lnSpc>
            </a:pPr>
            <a:endParaRPr lang="en-US" altLang="ko-KR" sz="1800">
              <a:latin typeface="HY동녘M" pitchFamily="18" charset="-127"/>
            </a:endParaRP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26F8FC8-9C35-154E-E96B-EEF722B24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500063"/>
            <a:ext cx="7467600" cy="67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ER-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관계 사상을 이용한 관계 데이타베이스 설계</a:t>
            </a:r>
            <a:endParaRPr lang="ko-KR" altLang="en-US" sz="2400" b="1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번호 개체 틀 4">
            <a:extLst>
              <a:ext uri="{FF2B5EF4-FFF2-40B4-BE49-F238E27FC236}">
                <a16:creationId xmlns:a16="http://schemas.microsoft.com/office/drawing/2014/main" id="{2D8D8D1E-0B75-D2C9-B3BC-8ED3960DD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E4C1E9-5C97-493A-BAEC-BF869E29AC3D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A1A2B5F-3C4D-E243-91B4-A84FC45CB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A3461B9-528C-9AE0-CDF8-B610942EB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1: </a:t>
            </a:r>
            <a:r>
              <a:rPr lang="ko-KR" altLang="en-US" sz="1800" b="1">
                <a:solidFill>
                  <a:srgbClr val="FF3300"/>
                </a:solidFill>
              </a:rPr>
              <a:t>정규 엔티티 타입과 단일 값 애트리뷰트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ER </a:t>
            </a:r>
            <a:r>
              <a:rPr lang="ko-KR" altLang="en-US" sz="1800">
                <a:latin typeface="HY동녘M" pitchFamily="18" charset="-127"/>
              </a:rPr>
              <a:t>스키마의 각 정규 엔티티 타입 </a:t>
            </a:r>
            <a:r>
              <a:rPr lang="en-US" altLang="ko-KR" sz="1800">
                <a:latin typeface="HY동녘M" pitchFamily="18" charset="-127"/>
              </a:rPr>
              <a:t>E</a:t>
            </a:r>
            <a:r>
              <a:rPr lang="ko-KR" altLang="en-US" sz="1800">
                <a:latin typeface="HY동녘M" pitchFamily="18" charset="-127"/>
              </a:rPr>
              <a:t>에 대해 하나의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을 생성함 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</a:t>
            </a:r>
            <a:r>
              <a:rPr lang="ko-KR" altLang="en-US" sz="1800">
                <a:latin typeface="HY동녘M" pitchFamily="18" charset="-127"/>
              </a:rPr>
              <a:t>에 있던 단순 애트리뷰트들을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모두 포함시킴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</a:t>
            </a:r>
            <a:r>
              <a:rPr lang="ko-KR" altLang="en-US" sz="1800">
                <a:latin typeface="HY동녘M" pitchFamily="18" charset="-127"/>
              </a:rPr>
              <a:t>에서 복합 애트리뷰트는 그 복합 애트리뷰트를 구성하는 단순 애트리뷰트들만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포함시킴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</a:t>
            </a:r>
            <a:r>
              <a:rPr lang="ko-KR" altLang="en-US" sz="1800">
                <a:latin typeface="HY동녘M" pitchFamily="18" charset="-127"/>
              </a:rPr>
              <a:t>의 기본 키가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키가 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번호 개체 틀 4">
            <a:extLst>
              <a:ext uri="{FF2B5EF4-FFF2-40B4-BE49-F238E27FC236}">
                <a16:creationId xmlns:a16="http://schemas.microsoft.com/office/drawing/2014/main" id="{EEC9E034-05D8-7081-0755-39D46E80D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BB3439-D07A-4207-8699-C0C58D86E127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ADA26C5-4694-4596-90E1-ED0542D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2532" name="Object 2">
            <a:extLst>
              <a:ext uri="{FF2B5EF4-FFF2-40B4-BE49-F238E27FC236}">
                <a16:creationId xmlns:a16="http://schemas.microsoft.com/office/drawing/2014/main" id="{EFEF7891-9C59-EB48-7A0F-B874434B39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38" y="1557338"/>
          <a:ext cx="796607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968254" imgH="1968254" progId="Photoshop.Image.7">
                  <p:embed/>
                </p:oleObj>
              </mc:Choice>
              <mc:Fallback>
                <p:oleObj name="Image" r:id="rId3" imgW="5968254" imgH="196825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1557338"/>
                        <a:ext cx="796607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D949CC-E71F-4318-EBA7-E18B2B148A96}"/>
              </a:ext>
            </a:extLst>
          </p:cNvPr>
          <p:cNvGraphicFramePr>
            <a:graphicFrameLocks noGrp="1"/>
          </p:cNvGraphicFramePr>
          <p:nvPr/>
        </p:nvGraphicFramePr>
        <p:xfrm>
          <a:off x="5580063" y="4508500"/>
          <a:ext cx="2176462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59" marR="91459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9" marR="91459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이병헌</a:t>
                      </a:r>
                    </a:p>
                  </a:txBody>
                  <a:tcPr marL="91459" marR="91459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송강</a:t>
                      </a:r>
                      <a:endParaRPr lang="ko-KR" altLang="en-US" sz="1200" dirty="0"/>
                    </a:p>
                  </a:txBody>
                  <a:tcPr marL="91459" marR="91459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59" marR="91459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9" marR="91459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74AEF8E-E317-A936-BD04-A099D0AE97F2}"/>
              </a:ext>
            </a:extLst>
          </p:cNvPr>
          <p:cNvSpPr/>
          <p:nvPr/>
        </p:nvSpPr>
        <p:spPr>
          <a:xfrm>
            <a:off x="2590800" y="5048250"/>
            <a:ext cx="720725" cy="33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남성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75F908-AD22-6AA7-A0CD-862A8DF66849}"/>
              </a:ext>
            </a:extLst>
          </p:cNvPr>
          <p:cNvSpPr/>
          <p:nvPr/>
        </p:nvSpPr>
        <p:spPr>
          <a:xfrm>
            <a:off x="2078038" y="4549775"/>
            <a:ext cx="782637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u="sng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EC7967-8DF6-C1FC-2971-A90F04E5A8E1}"/>
              </a:ext>
            </a:extLst>
          </p:cNvPr>
          <p:cNvSpPr/>
          <p:nvPr/>
        </p:nvSpPr>
        <p:spPr>
          <a:xfrm>
            <a:off x="2951163" y="4549775"/>
            <a:ext cx="782637" cy="33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5E3DED-D9A3-DF8C-629D-81449490B82C}"/>
              </a:ext>
            </a:extLst>
          </p:cNvPr>
          <p:cNvCxnSpPr>
            <a:stCxn id="14" idx="4"/>
            <a:endCxn id="7" idx="0"/>
          </p:cNvCxnSpPr>
          <p:nvPr/>
        </p:nvCxnSpPr>
        <p:spPr>
          <a:xfrm>
            <a:off x="2468563" y="4879975"/>
            <a:ext cx="482600" cy="1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793DEF-2BAB-B44A-AF40-881B84D11B8A}"/>
              </a:ext>
            </a:extLst>
          </p:cNvPr>
          <p:cNvCxnSpPr>
            <a:stCxn id="15" idx="4"/>
            <a:endCxn id="7" idx="0"/>
          </p:cNvCxnSpPr>
          <p:nvPr/>
        </p:nvCxnSpPr>
        <p:spPr>
          <a:xfrm flipH="1">
            <a:off x="2951163" y="4879975"/>
            <a:ext cx="392112" cy="1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5" name="TextBox 21">
            <a:extLst>
              <a:ext uri="{FF2B5EF4-FFF2-40B4-BE49-F238E27FC236}">
                <a16:creationId xmlns:a16="http://schemas.microsoft.com/office/drawing/2014/main" id="{BBC8C031-CB5C-9834-5270-03E1BBB3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5" y="4241800"/>
            <a:ext cx="542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남성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번호 개체 틀 4">
            <a:extLst>
              <a:ext uri="{FF2B5EF4-FFF2-40B4-BE49-F238E27FC236}">
                <a16:creationId xmlns:a16="http://schemas.microsoft.com/office/drawing/2014/main" id="{0F5BE278-44B3-AE74-C8B3-223362E8FB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D30834-EE13-4162-8795-B51510402E13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666BAB3-B762-9D6E-E142-ED272C77D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98C6B521-5FB6-4CAD-49B0-C049D5FD8F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31925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800" b="1">
                <a:solidFill>
                  <a:srgbClr val="FF3300"/>
                </a:solidFill>
              </a:rPr>
              <a:t>단계 </a:t>
            </a:r>
            <a:r>
              <a:rPr lang="en-US" altLang="ko-KR" sz="1800" b="1">
                <a:solidFill>
                  <a:srgbClr val="FF3300"/>
                </a:solidFill>
              </a:rPr>
              <a:t>2: </a:t>
            </a:r>
            <a:r>
              <a:rPr lang="ko-KR" altLang="en-US" sz="1800" b="1">
                <a:solidFill>
                  <a:srgbClr val="FF3300"/>
                </a:solidFill>
              </a:rPr>
              <a:t>약한 엔티티 타입과 단일 값 애트리뷰트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ER </a:t>
            </a:r>
            <a:r>
              <a:rPr lang="ko-KR" altLang="en-US" sz="1800">
                <a:latin typeface="HY동녘M" pitchFamily="18" charset="-127"/>
              </a:rPr>
              <a:t>스키마에서 소유 엔티티 타입 </a:t>
            </a:r>
            <a:r>
              <a:rPr lang="en-US" altLang="ko-KR" sz="1800">
                <a:latin typeface="HY동녘M" pitchFamily="18" charset="-127"/>
              </a:rPr>
              <a:t>E</a:t>
            </a:r>
            <a:r>
              <a:rPr lang="ko-KR" altLang="en-US" sz="1800">
                <a:latin typeface="HY동녘M" pitchFamily="18" charset="-127"/>
              </a:rPr>
              <a:t>를 갖는 각 약한 엔티티 타입 </a:t>
            </a:r>
            <a:r>
              <a:rPr lang="en-US" altLang="ko-KR" sz="1800">
                <a:latin typeface="HY동녘M" pitchFamily="18" charset="-127"/>
              </a:rPr>
              <a:t>W</a:t>
            </a:r>
            <a:r>
              <a:rPr lang="ko-KR" altLang="en-US" sz="1800">
                <a:latin typeface="HY동녘M" pitchFamily="18" charset="-127"/>
              </a:rPr>
              <a:t>에 대하여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을 생성함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800">
                <a:latin typeface="HY동녘M" pitchFamily="18" charset="-127"/>
              </a:rPr>
              <a:t>W</a:t>
            </a:r>
            <a:r>
              <a:rPr lang="ko-KR" altLang="en-US" sz="1800">
                <a:latin typeface="HY동녘M" pitchFamily="18" charset="-127"/>
              </a:rPr>
              <a:t>에 있던 모든 단순 애트리뷰트들을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에 포함시킴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소유 엔티티 타입에 해당하는 릴레이션의 기본 키를 약한 엔티티 타입에 해당하는 릴레이션에 외래 키로 포함시킴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동녘M" pitchFamily="18" charset="-127"/>
              </a:rPr>
              <a:t>약한 엔티티 타입에 해당하는 릴레이션 </a:t>
            </a:r>
            <a:r>
              <a:rPr lang="en-US" altLang="ko-KR" sz="1800">
                <a:latin typeface="HY동녘M" pitchFamily="18" charset="-127"/>
              </a:rPr>
              <a:t>R</a:t>
            </a:r>
            <a:r>
              <a:rPr lang="ko-KR" altLang="en-US" sz="1800">
                <a:latin typeface="HY동녘M" pitchFamily="18" charset="-127"/>
              </a:rPr>
              <a:t>의 기본 키는 약한 엔티티 타입의 부분 키와 소유 엔티티 타입에 해당하는 릴레이션을 참조하는 외래 키의 조합으로 이루어짐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번호 개체 틀 4">
            <a:extLst>
              <a:ext uri="{FF2B5EF4-FFF2-40B4-BE49-F238E27FC236}">
                <a16:creationId xmlns:a16="http://schemas.microsoft.com/office/drawing/2014/main" id="{93A7C6D5-42DA-9FBE-5101-7E7EF2181C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8BED79-2CD0-4AA0-B37D-FED0B8C3F494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6734B500-E8BB-FAF4-C982-568E5439C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42913"/>
            <a:ext cx="8234363" cy="7381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5.4 ER 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스키마를 관계 모델의 릴레이션으로 사상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>
                <a:latin typeface="돋움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lang="en-US" altLang="ko-KR" sz="2400" b="1">
                <a:latin typeface="돋움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64C8C24D-D90B-5ECA-16CE-C34497EEA6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768475"/>
          <a:ext cx="4248150" cy="332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295238" imgH="3580952" progId="Photoshop.Image.7">
                  <p:embed/>
                </p:oleObj>
              </mc:Choice>
              <mc:Fallback>
                <p:oleObj name="Image" r:id="rId3" imgW="5295238" imgH="358095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68475"/>
                        <a:ext cx="4248150" cy="332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FE1CB149-8421-46ED-F25D-4ED9C54F33D1}"/>
              </a:ext>
            </a:extLst>
          </p:cNvPr>
          <p:cNvGraphicFramePr>
            <a:graphicFrameLocks noGrp="1"/>
          </p:cNvGraphicFramePr>
          <p:nvPr/>
        </p:nvGraphicFramePr>
        <p:xfrm>
          <a:off x="5724525" y="1916113"/>
          <a:ext cx="2174875" cy="10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392" marR="91392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392" marR="91392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이동국</a:t>
                      </a:r>
                    </a:p>
                  </a:txBody>
                  <a:tcPr marL="91392" marR="91392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이재영</a:t>
                      </a:r>
                    </a:p>
                  </a:txBody>
                  <a:tcPr marL="91392" marR="91392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392" marR="91392" marT="45773" marB="4577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392" marR="91392" marT="45773" marB="45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46" name="TextBox 5">
            <a:extLst>
              <a:ext uri="{FF2B5EF4-FFF2-40B4-BE49-F238E27FC236}">
                <a16:creationId xmlns:a16="http://schemas.microsoft.com/office/drawing/2014/main" id="{BFE859A7-A19B-0A61-89A7-49CED66C3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1649413"/>
            <a:ext cx="542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사원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9A988F0-EF74-F36E-8D42-D25191929DC9}"/>
              </a:ext>
            </a:extLst>
          </p:cNvPr>
          <p:cNvGraphicFramePr>
            <a:graphicFrameLocks noGrp="1"/>
          </p:cNvGraphicFramePr>
          <p:nvPr/>
        </p:nvGraphicFramePr>
        <p:xfrm>
          <a:off x="5580063" y="3992563"/>
          <a:ext cx="24479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이름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/>
                        <a:t>사원이름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이제아</a:t>
                      </a:r>
                      <a:endParaRPr lang="ko-KR" altLang="en-US" sz="1200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이동국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이시아</a:t>
                      </a:r>
                      <a:endParaRPr lang="ko-KR" altLang="en-US" sz="1200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이동국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이시아</a:t>
                      </a:r>
                      <a:endParaRPr lang="ko-KR" altLang="en-US" sz="1200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이재영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김태희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</a:t>
                      </a:r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73" name="TextBox 7">
            <a:extLst>
              <a:ext uri="{FF2B5EF4-FFF2-40B4-BE49-F238E27FC236}">
                <a16:creationId xmlns:a16="http://schemas.microsoft.com/office/drawing/2014/main" id="{F73089BF-A332-BB12-A13F-2521C94D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5" y="372427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>
                <a:latin typeface="굴림" panose="020B0600000101010101" pitchFamily="50" charset="-127"/>
                <a:ea typeface="굴림" panose="020B0600000101010101" pitchFamily="50" charset="-127"/>
              </a:rPr>
              <a:t>부양가족</a:t>
            </a: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3929</TotalTime>
  <Words>1534</Words>
  <Application>Microsoft Office PowerPoint</Application>
  <PresentationFormat>화면 슬라이드 쇼(4:3)</PresentationFormat>
  <Paragraphs>583</Paragraphs>
  <Slides>28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HY동녘B</vt:lpstr>
      <vt:lpstr>HY동녘M</vt:lpstr>
      <vt:lpstr>MD솔체</vt:lpstr>
      <vt:lpstr>굴림</vt:lpstr>
      <vt:lpstr>돋움</vt:lpstr>
      <vt:lpstr>Arial</vt:lpstr>
      <vt:lpstr>Times New Roman</vt:lpstr>
      <vt:lpstr>Verdana</vt:lpstr>
      <vt:lpstr>Wingdings</vt:lpstr>
      <vt:lpstr>인터넷 세상</vt:lpstr>
      <vt:lpstr>Image</vt:lpstr>
      <vt:lpstr>Databases ER모델을 관계데이타모델로 변환하는 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 2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239</cp:revision>
  <dcterms:created xsi:type="dcterms:W3CDTF">2007-03-04T09:35:15Z</dcterms:created>
  <dcterms:modified xsi:type="dcterms:W3CDTF">2024-10-30T02:33:04Z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